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notesMasterIdLst>
    <p:notesMasterId r:id="rId16"/>
  </p:notesMasterIdLst>
  <p:sldIdLst>
    <p:sldId id="256" r:id="rId2"/>
    <p:sldId id="257" r:id="rId3"/>
    <p:sldId id="258" r:id="rId4"/>
    <p:sldId id="266" r:id="rId5"/>
    <p:sldId id="267" r:id="rId6"/>
    <p:sldId id="259" r:id="rId7"/>
    <p:sldId id="260" r:id="rId8"/>
    <p:sldId id="262" r:id="rId9"/>
    <p:sldId id="261" r:id="rId10"/>
    <p:sldId id="263" r:id="rId11"/>
    <p:sldId id="264" r:id="rId12"/>
    <p:sldId id="265" r:id="rId13"/>
    <p:sldId id="268" r:id="rId14"/>
    <p:sldId id="269"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0850" autoAdjust="0"/>
  </p:normalViewPr>
  <p:slideViewPr>
    <p:cSldViewPr snapToGrid="0">
      <p:cViewPr varScale="1">
        <p:scale>
          <a:sx n="63" d="100"/>
          <a:sy n="63" d="100"/>
        </p:scale>
        <p:origin x="1382" y="2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_rels/data1.xml.rels><?xml version="1.0" encoding="UTF-8" standalone="yes"?>
<Relationships xmlns="http://schemas.openxmlformats.org/package/2006/relationships"><Relationship Id="rId8" Type="http://schemas.openxmlformats.org/officeDocument/2006/relationships/image" Target="../media/image11.svg"/><Relationship Id="rId13" Type="http://schemas.openxmlformats.org/officeDocument/2006/relationships/image" Target="../media/image16.png"/><Relationship Id="rId3" Type="http://schemas.openxmlformats.org/officeDocument/2006/relationships/image" Target="../media/image6.png"/><Relationship Id="rId7" Type="http://schemas.openxmlformats.org/officeDocument/2006/relationships/image" Target="../media/image10.png"/><Relationship Id="rId12" Type="http://schemas.openxmlformats.org/officeDocument/2006/relationships/image" Target="../media/image15.svg"/><Relationship Id="rId2" Type="http://schemas.openxmlformats.org/officeDocument/2006/relationships/image" Target="../media/image5.svg"/><Relationship Id="rId16" Type="http://schemas.openxmlformats.org/officeDocument/2006/relationships/image" Target="../media/image19.svg"/><Relationship Id="rId1" Type="http://schemas.openxmlformats.org/officeDocument/2006/relationships/image" Target="../media/image4.png"/><Relationship Id="rId6" Type="http://schemas.openxmlformats.org/officeDocument/2006/relationships/image" Target="../media/image9.svg"/><Relationship Id="rId11" Type="http://schemas.openxmlformats.org/officeDocument/2006/relationships/image" Target="../media/image14.png"/><Relationship Id="rId5" Type="http://schemas.openxmlformats.org/officeDocument/2006/relationships/image" Target="../media/image8.png"/><Relationship Id="rId15" Type="http://schemas.openxmlformats.org/officeDocument/2006/relationships/image" Target="../media/image18.png"/><Relationship Id="rId10" Type="http://schemas.openxmlformats.org/officeDocument/2006/relationships/image" Target="../media/image13.svg"/><Relationship Id="rId4" Type="http://schemas.openxmlformats.org/officeDocument/2006/relationships/image" Target="../media/image7.svg"/><Relationship Id="rId9" Type="http://schemas.openxmlformats.org/officeDocument/2006/relationships/image" Target="../media/image12.png"/><Relationship Id="rId14" Type="http://schemas.openxmlformats.org/officeDocument/2006/relationships/image" Target="../media/image17.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1.svg"/><Relationship Id="rId13" Type="http://schemas.openxmlformats.org/officeDocument/2006/relationships/image" Target="../media/image16.png"/><Relationship Id="rId3" Type="http://schemas.openxmlformats.org/officeDocument/2006/relationships/image" Target="../media/image6.png"/><Relationship Id="rId7" Type="http://schemas.openxmlformats.org/officeDocument/2006/relationships/image" Target="../media/image10.png"/><Relationship Id="rId12" Type="http://schemas.openxmlformats.org/officeDocument/2006/relationships/image" Target="../media/image15.svg"/><Relationship Id="rId2" Type="http://schemas.openxmlformats.org/officeDocument/2006/relationships/image" Target="../media/image5.svg"/><Relationship Id="rId16" Type="http://schemas.openxmlformats.org/officeDocument/2006/relationships/image" Target="../media/image19.svg"/><Relationship Id="rId1" Type="http://schemas.openxmlformats.org/officeDocument/2006/relationships/image" Target="../media/image4.png"/><Relationship Id="rId6" Type="http://schemas.openxmlformats.org/officeDocument/2006/relationships/image" Target="../media/image9.svg"/><Relationship Id="rId11" Type="http://schemas.openxmlformats.org/officeDocument/2006/relationships/image" Target="../media/image14.png"/><Relationship Id="rId5" Type="http://schemas.openxmlformats.org/officeDocument/2006/relationships/image" Target="../media/image8.png"/><Relationship Id="rId15" Type="http://schemas.openxmlformats.org/officeDocument/2006/relationships/image" Target="../media/image18.png"/><Relationship Id="rId10" Type="http://schemas.openxmlformats.org/officeDocument/2006/relationships/image" Target="../media/image13.svg"/><Relationship Id="rId4" Type="http://schemas.openxmlformats.org/officeDocument/2006/relationships/image" Target="../media/image7.svg"/><Relationship Id="rId9" Type="http://schemas.openxmlformats.org/officeDocument/2006/relationships/image" Target="../media/image12.png"/><Relationship Id="rId14" Type="http://schemas.openxmlformats.org/officeDocument/2006/relationships/image" Target="../media/image17.svg"/></Relationships>
</file>

<file path=ppt/diagrams/colors1.xml><?xml version="1.0" encoding="utf-8"?>
<dgm:colorsDef xmlns:dgm="http://schemas.openxmlformats.org/drawingml/2006/diagram" xmlns:a="http://schemas.openxmlformats.org/drawingml/2006/main" uniqueId="urn:microsoft.com/office/officeart/2018/5/colors/Iconchunking_neutralbg_accent3_2">
  <dgm:title val=""/>
  <dgm:desc val=""/>
  <dgm:catLst>
    <dgm:cat type="accent3" pri="13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a:alpha val="0"/>
      </a:schemeClr>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952C20F-7385-4100-B4A3-24F958FECA57}" type="doc">
      <dgm:prSet loTypeId="urn:microsoft.com/office/officeart/2018/2/layout/IconLabelList" loCatId="icon" qsTypeId="urn:microsoft.com/office/officeart/2005/8/quickstyle/simple1" qsCatId="simple" csTypeId="urn:microsoft.com/office/officeart/2018/5/colors/Iconchunking_neutralbg_accent3_2" csCatId="accent3" phldr="1"/>
      <dgm:spPr/>
      <dgm:t>
        <a:bodyPr/>
        <a:lstStyle/>
        <a:p>
          <a:endParaRPr lang="en-US"/>
        </a:p>
      </dgm:t>
    </dgm:pt>
    <dgm:pt modelId="{B5E414A2-D0F9-4C87-A329-5A83C95AA698}">
      <dgm:prSet/>
      <dgm:spPr/>
      <dgm:t>
        <a:bodyPr/>
        <a:lstStyle/>
        <a:p>
          <a:pPr>
            <a:lnSpc>
              <a:spcPct val="100000"/>
            </a:lnSpc>
          </a:pPr>
          <a:r>
            <a:rPr lang="en-US" dirty="0">
              <a:latin typeface="Times New Roman" panose="02020603050405020304" pitchFamily="18" charset="0"/>
              <a:cs typeface="Times New Roman" panose="02020603050405020304" pitchFamily="18" charset="0"/>
            </a:rPr>
            <a:t>Introduction</a:t>
          </a:r>
        </a:p>
      </dgm:t>
    </dgm:pt>
    <dgm:pt modelId="{7FEAAB48-48A9-40C8-8807-33A9D39F5439}" type="parTrans" cxnId="{75A74150-3705-4BE9-945A-819197B45E9D}">
      <dgm:prSet/>
      <dgm:spPr/>
      <dgm:t>
        <a:bodyPr/>
        <a:lstStyle/>
        <a:p>
          <a:endParaRPr lang="en-US"/>
        </a:p>
      </dgm:t>
    </dgm:pt>
    <dgm:pt modelId="{E7532C43-CEA1-4523-9E43-67D81BBDC36A}" type="sibTrans" cxnId="{75A74150-3705-4BE9-945A-819197B45E9D}">
      <dgm:prSet/>
      <dgm:spPr/>
      <dgm:t>
        <a:bodyPr/>
        <a:lstStyle/>
        <a:p>
          <a:endParaRPr lang="en-US"/>
        </a:p>
      </dgm:t>
    </dgm:pt>
    <dgm:pt modelId="{FFDD09EC-C2D8-4019-959C-AF873E927899}">
      <dgm:prSet/>
      <dgm:spPr/>
      <dgm:t>
        <a:bodyPr/>
        <a:lstStyle/>
        <a:p>
          <a:pPr>
            <a:lnSpc>
              <a:spcPct val="100000"/>
            </a:lnSpc>
          </a:pPr>
          <a:r>
            <a:rPr lang="en-US">
              <a:latin typeface="Times New Roman" panose="02020603050405020304" pitchFamily="18" charset="0"/>
              <a:cs typeface="Times New Roman" panose="02020603050405020304" pitchFamily="18" charset="0"/>
            </a:rPr>
            <a:t>JUSTIFICATION FOR CHANGE</a:t>
          </a:r>
        </a:p>
      </dgm:t>
    </dgm:pt>
    <dgm:pt modelId="{C7C2EEAC-650E-40BD-8291-213C317CCACA}" type="parTrans" cxnId="{141A479D-D5B8-4A27-A83F-D13FEFBEA955}">
      <dgm:prSet/>
      <dgm:spPr/>
      <dgm:t>
        <a:bodyPr/>
        <a:lstStyle/>
        <a:p>
          <a:endParaRPr lang="en-US"/>
        </a:p>
      </dgm:t>
    </dgm:pt>
    <dgm:pt modelId="{A0B52B90-A365-4A09-81B1-6E4DC6D5B3F6}" type="sibTrans" cxnId="{141A479D-D5B8-4A27-A83F-D13FEFBEA955}">
      <dgm:prSet/>
      <dgm:spPr/>
      <dgm:t>
        <a:bodyPr/>
        <a:lstStyle/>
        <a:p>
          <a:endParaRPr lang="en-US"/>
        </a:p>
      </dgm:t>
    </dgm:pt>
    <dgm:pt modelId="{E585DCA1-1711-4803-BEC9-072FFB9C9515}">
      <dgm:prSet/>
      <dgm:spPr/>
      <dgm:t>
        <a:bodyPr/>
        <a:lstStyle/>
        <a:p>
          <a:pPr>
            <a:lnSpc>
              <a:spcPct val="100000"/>
            </a:lnSpc>
          </a:pPr>
          <a:r>
            <a:rPr lang="en-US">
              <a:latin typeface="Times New Roman" panose="02020603050405020304" pitchFamily="18" charset="0"/>
              <a:cs typeface="Times New Roman" panose="02020603050405020304" pitchFamily="18" charset="0"/>
            </a:rPr>
            <a:t>IMPLEMENTATION</a:t>
          </a:r>
        </a:p>
      </dgm:t>
    </dgm:pt>
    <dgm:pt modelId="{93150DB9-C68C-4AB4-ACD7-1D1DC7245456}" type="parTrans" cxnId="{11C3FE79-0A90-4041-9145-B53222F69D19}">
      <dgm:prSet/>
      <dgm:spPr/>
      <dgm:t>
        <a:bodyPr/>
        <a:lstStyle/>
        <a:p>
          <a:endParaRPr lang="en-US"/>
        </a:p>
      </dgm:t>
    </dgm:pt>
    <dgm:pt modelId="{E5D007E1-7CEC-4A39-AAC5-60DD6F083367}" type="sibTrans" cxnId="{11C3FE79-0A90-4041-9145-B53222F69D19}">
      <dgm:prSet/>
      <dgm:spPr/>
      <dgm:t>
        <a:bodyPr/>
        <a:lstStyle/>
        <a:p>
          <a:endParaRPr lang="en-US"/>
        </a:p>
      </dgm:t>
    </dgm:pt>
    <dgm:pt modelId="{A7007E80-1C18-47B7-8608-5D7B3924D22E}">
      <dgm:prSet/>
      <dgm:spPr/>
      <dgm:t>
        <a:bodyPr/>
        <a:lstStyle/>
        <a:p>
          <a:pPr>
            <a:lnSpc>
              <a:spcPct val="100000"/>
            </a:lnSpc>
          </a:pPr>
          <a:r>
            <a:rPr lang="en-US">
              <a:latin typeface="Times New Roman" panose="02020603050405020304" pitchFamily="18" charset="0"/>
              <a:cs typeface="Times New Roman" panose="02020603050405020304" pitchFamily="18" charset="0"/>
            </a:rPr>
            <a:t>FINAL RECOMMENDATIONS</a:t>
          </a:r>
        </a:p>
      </dgm:t>
    </dgm:pt>
    <dgm:pt modelId="{0F8236B9-6B8E-47D6-90D8-A68F7BDE4BDD}" type="parTrans" cxnId="{7D4B9546-9B81-42D1-B390-D1586825D26D}">
      <dgm:prSet/>
      <dgm:spPr/>
      <dgm:t>
        <a:bodyPr/>
        <a:lstStyle/>
        <a:p>
          <a:endParaRPr lang="en-US"/>
        </a:p>
      </dgm:t>
    </dgm:pt>
    <dgm:pt modelId="{7AAFAA8A-6E68-4668-8E33-D63A01057387}" type="sibTrans" cxnId="{7D4B9546-9B81-42D1-B390-D1586825D26D}">
      <dgm:prSet/>
      <dgm:spPr/>
      <dgm:t>
        <a:bodyPr/>
        <a:lstStyle/>
        <a:p>
          <a:endParaRPr lang="en-US"/>
        </a:p>
      </dgm:t>
    </dgm:pt>
    <dgm:pt modelId="{0CC523AC-9492-443C-9F72-0BBE1B8A4776}">
      <dgm:prSet/>
      <dgm:spPr/>
      <dgm:t>
        <a:bodyPr/>
        <a:lstStyle/>
        <a:p>
          <a:pPr>
            <a:lnSpc>
              <a:spcPct val="100000"/>
            </a:lnSpc>
          </a:pPr>
          <a:r>
            <a:rPr lang="en-US" dirty="0">
              <a:latin typeface="Times New Roman" panose="02020603050405020304" pitchFamily="18" charset="0"/>
              <a:cs typeface="Times New Roman" panose="02020603050405020304" pitchFamily="18" charset="0"/>
            </a:rPr>
            <a:t>ASSESSMENT</a:t>
          </a:r>
        </a:p>
      </dgm:t>
    </dgm:pt>
    <dgm:pt modelId="{9DAB8DDF-1F71-4070-A007-805D4E26208B}" type="parTrans" cxnId="{3EC22C5F-D047-45B0-A052-043EC9D17295}">
      <dgm:prSet/>
      <dgm:spPr/>
      <dgm:t>
        <a:bodyPr/>
        <a:lstStyle/>
        <a:p>
          <a:endParaRPr lang="en-US"/>
        </a:p>
      </dgm:t>
    </dgm:pt>
    <dgm:pt modelId="{7B1D36EC-DFEC-4E7B-8A04-A88359D287EA}" type="sibTrans" cxnId="{3EC22C5F-D047-45B0-A052-043EC9D17295}">
      <dgm:prSet/>
      <dgm:spPr/>
      <dgm:t>
        <a:bodyPr/>
        <a:lstStyle/>
        <a:p>
          <a:endParaRPr lang="en-US"/>
        </a:p>
      </dgm:t>
    </dgm:pt>
    <dgm:pt modelId="{E26C7026-8249-4043-85B0-31E979E41FA7}">
      <dgm:prSet/>
      <dgm:spPr/>
      <dgm:t>
        <a:bodyPr/>
        <a:lstStyle/>
        <a:p>
          <a:pPr>
            <a:lnSpc>
              <a:spcPct val="100000"/>
            </a:lnSpc>
          </a:pPr>
          <a:r>
            <a:rPr lang="en-US">
              <a:latin typeface="Times New Roman" panose="02020603050405020304" pitchFamily="18" charset="0"/>
              <a:cs typeface="Times New Roman" panose="02020603050405020304" pitchFamily="18" charset="0"/>
            </a:rPr>
            <a:t>REFLECTION</a:t>
          </a:r>
        </a:p>
      </dgm:t>
    </dgm:pt>
    <dgm:pt modelId="{8F754BC4-9ECD-4FE4-B2EE-61288CA38A8F}" type="parTrans" cxnId="{D0463FA0-2C0D-4C03-8A87-4495AEDF270B}">
      <dgm:prSet/>
      <dgm:spPr/>
      <dgm:t>
        <a:bodyPr/>
        <a:lstStyle/>
        <a:p>
          <a:endParaRPr lang="en-US"/>
        </a:p>
      </dgm:t>
    </dgm:pt>
    <dgm:pt modelId="{3942C300-DA9F-4224-B4BA-622EDE5C6047}" type="sibTrans" cxnId="{D0463FA0-2C0D-4C03-8A87-4495AEDF270B}">
      <dgm:prSet/>
      <dgm:spPr/>
      <dgm:t>
        <a:bodyPr/>
        <a:lstStyle/>
        <a:p>
          <a:endParaRPr lang="en-US"/>
        </a:p>
      </dgm:t>
    </dgm:pt>
    <dgm:pt modelId="{8D541A16-D8CA-4A4A-A068-3945399E3A83}">
      <dgm:prSet/>
      <dgm:spPr/>
      <dgm:t>
        <a:bodyPr/>
        <a:lstStyle/>
        <a:p>
          <a:pPr>
            <a:lnSpc>
              <a:spcPct val="100000"/>
            </a:lnSpc>
          </a:pPr>
          <a:r>
            <a:rPr lang="en-US" dirty="0">
              <a:latin typeface="Times New Roman" panose="02020603050405020304" pitchFamily="18" charset="0"/>
              <a:cs typeface="Times New Roman" panose="02020603050405020304" pitchFamily="18" charset="0"/>
            </a:rPr>
            <a:t>REFERENCE LIST</a:t>
          </a:r>
        </a:p>
      </dgm:t>
    </dgm:pt>
    <dgm:pt modelId="{A9CC854A-C08A-42DF-802D-94CF2AB6772F}" type="parTrans" cxnId="{A896FF16-3CEB-4718-A7C4-8108AB82DAA2}">
      <dgm:prSet/>
      <dgm:spPr/>
      <dgm:t>
        <a:bodyPr/>
        <a:lstStyle/>
        <a:p>
          <a:endParaRPr lang="en-US"/>
        </a:p>
      </dgm:t>
    </dgm:pt>
    <dgm:pt modelId="{0340DAB4-0E75-4680-9863-AD9D144ACD59}" type="sibTrans" cxnId="{A896FF16-3CEB-4718-A7C4-8108AB82DAA2}">
      <dgm:prSet/>
      <dgm:spPr/>
      <dgm:t>
        <a:bodyPr/>
        <a:lstStyle/>
        <a:p>
          <a:endParaRPr lang="en-US"/>
        </a:p>
      </dgm:t>
    </dgm:pt>
    <dgm:pt modelId="{FD926C4B-E685-4063-8265-1EF54BC385EB}">
      <dgm:prSet/>
      <dgm:spPr/>
      <dgm:t>
        <a:bodyPr/>
        <a:lstStyle/>
        <a:p>
          <a:pPr>
            <a:lnSpc>
              <a:spcPct val="100000"/>
            </a:lnSpc>
          </a:pPr>
          <a:r>
            <a:rPr lang="en-US"/>
            <a:t>APPENDIX</a:t>
          </a:r>
        </a:p>
      </dgm:t>
    </dgm:pt>
    <dgm:pt modelId="{BB345E7F-9F53-4723-9A18-A73E98DCDC20}" type="parTrans" cxnId="{6E5F2CE1-1ECD-46CF-8E98-520E5810B1AB}">
      <dgm:prSet/>
      <dgm:spPr/>
      <dgm:t>
        <a:bodyPr/>
        <a:lstStyle/>
        <a:p>
          <a:endParaRPr lang="en-US"/>
        </a:p>
      </dgm:t>
    </dgm:pt>
    <dgm:pt modelId="{B2A99A42-7D17-406D-9660-0552D0F21BF7}" type="sibTrans" cxnId="{6E5F2CE1-1ECD-46CF-8E98-520E5810B1AB}">
      <dgm:prSet/>
      <dgm:spPr/>
      <dgm:t>
        <a:bodyPr/>
        <a:lstStyle/>
        <a:p>
          <a:endParaRPr lang="en-US"/>
        </a:p>
      </dgm:t>
    </dgm:pt>
    <dgm:pt modelId="{772FA9B4-D0E0-471A-8FF4-682617544D41}" type="pres">
      <dgm:prSet presAssocID="{3952C20F-7385-4100-B4A3-24F958FECA57}" presName="root" presStyleCnt="0">
        <dgm:presLayoutVars>
          <dgm:dir/>
          <dgm:resizeHandles val="exact"/>
        </dgm:presLayoutVars>
      </dgm:prSet>
      <dgm:spPr/>
    </dgm:pt>
    <dgm:pt modelId="{40D53FD6-D19A-49C9-9C76-608D2AA76108}" type="pres">
      <dgm:prSet presAssocID="{B5E414A2-D0F9-4C87-A329-5A83C95AA698}" presName="compNode" presStyleCnt="0"/>
      <dgm:spPr/>
    </dgm:pt>
    <dgm:pt modelId="{FE176273-9CC0-42DC-9FC3-0974A5913186}" type="pres">
      <dgm:prSet presAssocID="{B5E414A2-D0F9-4C87-A329-5A83C95AA698}" presName="iconRect" presStyleLbl="node1" presStyleIdx="0" presStyleCnt="8"/>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Document"/>
        </a:ext>
      </dgm:extLst>
    </dgm:pt>
    <dgm:pt modelId="{E21A6CE5-D470-4DE0-9306-760D758F0864}" type="pres">
      <dgm:prSet presAssocID="{B5E414A2-D0F9-4C87-A329-5A83C95AA698}" presName="spaceRect" presStyleCnt="0"/>
      <dgm:spPr/>
    </dgm:pt>
    <dgm:pt modelId="{BC2AB61C-A4A1-4324-8FE0-57D33F2E0AC7}" type="pres">
      <dgm:prSet presAssocID="{B5E414A2-D0F9-4C87-A329-5A83C95AA698}" presName="textRect" presStyleLbl="revTx" presStyleIdx="0" presStyleCnt="8">
        <dgm:presLayoutVars>
          <dgm:chMax val="1"/>
          <dgm:chPref val="1"/>
        </dgm:presLayoutVars>
      </dgm:prSet>
      <dgm:spPr/>
    </dgm:pt>
    <dgm:pt modelId="{88355A42-B541-45D9-B03E-8C7826A910B6}" type="pres">
      <dgm:prSet presAssocID="{E7532C43-CEA1-4523-9E43-67D81BBDC36A}" presName="sibTrans" presStyleCnt="0"/>
      <dgm:spPr/>
    </dgm:pt>
    <dgm:pt modelId="{6CA67283-4C8D-49B4-932B-56F887DBEAED}" type="pres">
      <dgm:prSet presAssocID="{FFDD09EC-C2D8-4019-959C-AF873E927899}" presName="compNode" presStyleCnt="0"/>
      <dgm:spPr/>
    </dgm:pt>
    <dgm:pt modelId="{F019720A-0A16-4ACB-912D-BADEC156E694}" type="pres">
      <dgm:prSet presAssocID="{FFDD09EC-C2D8-4019-959C-AF873E927899}" presName="iconRect" presStyleLbl="node1" presStyleIdx="1" presStyleCnt="8"/>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Group"/>
        </a:ext>
      </dgm:extLst>
    </dgm:pt>
    <dgm:pt modelId="{06C1F92F-0C0D-4521-B377-0F4F652390D3}" type="pres">
      <dgm:prSet presAssocID="{FFDD09EC-C2D8-4019-959C-AF873E927899}" presName="spaceRect" presStyleCnt="0"/>
      <dgm:spPr/>
    </dgm:pt>
    <dgm:pt modelId="{DC00D880-8DA9-4313-BAE3-E2877E2B0B8B}" type="pres">
      <dgm:prSet presAssocID="{FFDD09EC-C2D8-4019-959C-AF873E927899}" presName="textRect" presStyleLbl="revTx" presStyleIdx="1" presStyleCnt="8">
        <dgm:presLayoutVars>
          <dgm:chMax val="1"/>
          <dgm:chPref val="1"/>
        </dgm:presLayoutVars>
      </dgm:prSet>
      <dgm:spPr/>
    </dgm:pt>
    <dgm:pt modelId="{454D5DB3-B34D-4CED-AA58-6512741403DC}" type="pres">
      <dgm:prSet presAssocID="{A0B52B90-A365-4A09-81B1-6E4DC6D5B3F6}" presName="sibTrans" presStyleCnt="0"/>
      <dgm:spPr/>
    </dgm:pt>
    <dgm:pt modelId="{AC6884A6-1199-41A4-BE0A-CA08470D5FC4}" type="pres">
      <dgm:prSet presAssocID="{E585DCA1-1711-4803-BEC9-072FFB9C9515}" presName="compNode" presStyleCnt="0"/>
      <dgm:spPr/>
    </dgm:pt>
    <dgm:pt modelId="{215B1461-5D35-4E08-9DFA-9886C13F0893}" type="pres">
      <dgm:prSet presAssocID="{E585DCA1-1711-4803-BEC9-072FFB9C9515}" presName="iconRect" presStyleLbl="node1" presStyleIdx="2" presStyleCnt="8"/>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Arrow Circle"/>
        </a:ext>
      </dgm:extLst>
    </dgm:pt>
    <dgm:pt modelId="{48DA080F-A0D1-415B-A929-D81F4027931F}" type="pres">
      <dgm:prSet presAssocID="{E585DCA1-1711-4803-BEC9-072FFB9C9515}" presName="spaceRect" presStyleCnt="0"/>
      <dgm:spPr/>
    </dgm:pt>
    <dgm:pt modelId="{9CC7F5EB-1824-4279-854B-1B5D3BBD7861}" type="pres">
      <dgm:prSet presAssocID="{E585DCA1-1711-4803-BEC9-072FFB9C9515}" presName="textRect" presStyleLbl="revTx" presStyleIdx="2" presStyleCnt="8">
        <dgm:presLayoutVars>
          <dgm:chMax val="1"/>
          <dgm:chPref val="1"/>
        </dgm:presLayoutVars>
      </dgm:prSet>
      <dgm:spPr/>
    </dgm:pt>
    <dgm:pt modelId="{81323087-B143-404A-86B2-3AE03249761E}" type="pres">
      <dgm:prSet presAssocID="{E5D007E1-7CEC-4A39-AAC5-60DD6F083367}" presName="sibTrans" presStyleCnt="0"/>
      <dgm:spPr/>
    </dgm:pt>
    <dgm:pt modelId="{6362E6FB-1673-415B-ABA7-8F9F1F642234}" type="pres">
      <dgm:prSet presAssocID="{A7007E80-1C18-47B7-8608-5D7B3924D22E}" presName="compNode" presStyleCnt="0"/>
      <dgm:spPr/>
    </dgm:pt>
    <dgm:pt modelId="{FBE56B5A-491B-4D1B-B3AB-255653E8E55C}" type="pres">
      <dgm:prSet presAssocID="{A7007E80-1C18-47B7-8608-5D7B3924D22E}" presName="iconRect" presStyleLbl="node1" presStyleIdx="3" presStyleCnt="8"/>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Checkmark"/>
        </a:ext>
      </dgm:extLst>
    </dgm:pt>
    <dgm:pt modelId="{A8846FD9-7A30-451C-837E-D7D8E20D023B}" type="pres">
      <dgm:prSet presAssocID="{A7007E80-1C18-47B7-8608-5D7B3924D22E}" presName="spaceRect" presStyleCnt="0"/>
      <dgm:spPr/>
    </dgm:pt>
    <dgm:pt modelId="{2FA1CA2A-DE22-4306-B696-3FA142351160}" type="pres">
      <dgm:prSet presAssocID="{A7007E80-1C18-47B7-8608-5D7B3924D22E}" presName="textRect" presStyleLbl="revTx" presStyleIdx="3" presStyleCnt="8">
        <dgm:presLayoutVars>
          <dgm:chMax val="1"/>
          <dgm:chPref val="1"/>
        </dgm:presLayoutVars>
      </dgm:prSet>
      <dgm:spPr/>
    </dgm:pt>
    <dgm:pt modelId="{540FC570-23FC-4AF8-BEFB-F021E14218EE}" type="pres">
      <dgm:prSet presAssocID="{7AAFAA8A-6E68-4668-8E33-D63A01057387}" presName="sibTrans" presStyleCnt="0"/>
      <dgm:spPr/>
    </dgm:pt>
    <dgm:pt modelId="{25FDD2E4-6BB8-49C9-BCE4-1B13884A95EE}" type="pres">
      <dgm:prSet presAssocID="{0CC523AC-9492-443C-9F72-0BBE1B8A4776}" presName="compNode" presStyleCnt="0"/>
      <dgm:spPr/>
    </dgm:pt>
    <dgm:pt modelId="{DA641A22-1696-4741-A3EF-6C53C88328F5}" type="pres">
      <dgm:prSet presAssocID="{0CC523AC-9492-443C-9F72-0BBE1B8A4776}" presName="iconRect" presStyleLbl="node1" presStyleIdx="4" presStyleCnt="8"/>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Check List"/>
        </a:ext>
      </dgm:extLst>
    </dgm:pt>
    <dgm:pt modelId="{55A4B5B6-6DEC-4DA3-BC94-FC7702A44F86}" type="pres">
      <dgm:prSet presAssocID="{0CC523AC-9492-443C-9F72-0BBE1B8A4776}" presName="spaceRect" presStyleCnt="0"/>
      <dgm:spPr/>
    </dgm:pt>
    <dgm:pt modelId="{E5E144C0-4AF8-4E54-9E10-9F9612B46F4C}" type="pres">
      <dgm:prSet presAssocID="{0CC523AC-9492-443C-9F72-0BBE1B8A4776}" presName="textRect" presStyleLbl="revTx" presStyleIdx="4" presStyleCnt="8">
        <dgm:presLayoutVars>
          <dgm:chMax val="1"/>
          <dgm:chPref val="1"/>
        </dgm:presLayoutVars>
      </dgm:prSet>
      <dgm:spPr/>
    </dgm:pt>
    <dgm:pt modelId="{CEAFF1E5-2C25-46E8-9AE2-F18802DB28A4}" type="pres">
      <dgm:prSet presAssocID="{7B1D36EC-DFEC-4E7B-8A04-A88359D287EA}" presName="sibTrans" presStyleCnt="0"/>
      <dgm:spPr/>
    </dgm:pt>
    <dgm:pt modelId="{0C8CE6E4-7F1C-44B1-BE0D-6BADF52708D6}" type="pres">
      <dgm:prSet presAssocID="{E26C7026-8249-4043-85B0-31E979E41FA7}" presName="compNode" presStyleCnt="0"/>
      <dgm:spPr/>
    </dgm:pt>
    <dgm:pt modelId="{105551B8-15EF-4996-888A-D34D10D011D7}" type="pres">
      <dgm:prSet presAssocID="{E26C7026-8249-4043-85B0-31E979E41FA7}" presName="iconRect" presStyleLbl="node1" presStyleIdx="5" presStyleCnt="8"/>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Thought bubble"/>
        </a:ext>
      </dgm:extLst>
    </dgm:pt>
    <dgm:pt modelId="{F4D3ECF5-EAE8-4D8F-B457-3E779AAE6D2E}" type="pres">
      <dgm:prSet presAssocID="{E26C7026-8249-4043-85B0-31E979E41FA7}" presName="spaceRect" presStyleCnt="0"/>
      <dgm:spPr/>
    </dgm:pt>
    <dgm:pt modelId="{1A167E12-C3F2-40AB-AEBC-21D8BEAD3A8C}" type="pres">
      <dgm:prSet presAssocID="{E26C7026-8249-4043-85B0-31E979E41FA7}" presName="textRect" presStyleLbl="revTx" presStyleIdx="5" presStyleCnt="8">
        <dgm:presLayoutVars>
          <dgm:chMax val="1"/>
          <dgm:chPref val="1"/>
        </dgm:presLayoutVars>
      </dgm:prSet>
      <dgm:spPr/>
    </dgm:pt>
    <dgm:pt modelId="{FB0BFB16-1BF4-4E03-B98C-36959694D0E3}" type="pres">
      <dgm:prSet presAssocID="{3942C300-DA9F-4224-B4BA-622EDE5C6047}" presName="sibTrans" presStyleCnt="0"/>
      <dgm:spPr/>
    </dgm:pt>
    <dgm:pt modelId="{651CC735-C99A-472B-934F-13168E358E3C}" type="pres">
      <dgm:prSet presAssocID="{8D541A16-D8CA-4A4A-A068-3945399E3A83}" presName="compNode" presStyleCnt="0"/>
      <dgm:spPr/>
    </dgm:pt>
    <dgm:pt modelId="{80C3BCF9-BE21-426F-83BB-7161668A6F31}" type="pres">
      <dgm:prSet presAssocID="{8D541A16-D8CA-4A4A-A068-3945399E3A83}" presName="iconRect" presStyleLbl="node1" presStyleIdx="6" presStyleCnt="8"/>
      <dgm:spPr>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a:ln>
          <a:noFill/>
        </a:ln>
      </dgm:spPr>
      <dgm:extLst>
        <a:ext uri="{E40237B7-FDA0-4F09-8148-C483321AD2D9}">
          <dgm14:cNvPr xmlns:dgm14="http://schemas.microsoft.com/office/drawing/2010/diagram" id="0" name="" descr="Books"/>
        </a:ext>
      </dgm:extLst>
    </dgm:pt>
    <dgm:pt modelId="{614F9C31-50DE-4E9E-B74A-6FB19C33419D}" type="pres">
      <dgm:prSet presAssocID="{8D541A16-D8CA-4A4A-A068-3945399E3A83}" presName="spaceRect" presStyleCnt="0"/>
      <dgm:spPr/>
    </dgm:pt>
    <dgm:pt modelId="{94BFBFAC-ED33-4ACC-8373-EC1A0A8FE0B6}" type="pres">
      <dgm:prSet presAssocID="{8D541A16-D8CA-4A4A-A068-3945399E3A83}" presName="textRect" presStyleLbl="revTx" presStyleIdx="6" presStyleCnt="8">
        <dgm:presLayoutVars>
          <dgm:chMax val="1"/>
          <dgm:chPref val="1"/>
        </dgm:presLayoutVars>
      </dgm:prSet>
      <dgm:spPr/>
    </dgm:pt>
    <dgm:pt modelId="{62D7672A-C679-4133-BAD6-8175428239D9}" type="pres">
      <dgm:prSet presAssocID="{0340DAB4-0E75-4680-9863-AD9D144ACD59}" presName="sibTrans" presStyleCnt="0"/>
      <dgm:spPr/>
    </dgm:pt>
    <dgm:pt modelId="{3CAE4A02-9932-432C-A5FF-D5859A4ABBE4}" type="pres">
      <dgm:prSet presAssocID="{FD926C4B-E685-4063-8265-1EF54BC385EB}" presName="compNode" presStyleCnt="0"/>
      <dgm:spPr/>
    </dgm:pt>
    <dgm:pt modelId="{615E1EFE-9CF5-4079-A68D-76728B13A1BF}" type="pres">
      <dgm:prSet presAssocID="{FD926C4B-E685-4063-8265-1EF54BC385EB}" presName="iconRect" presStyleLbl="node1" presStyleIdx="7" presStyleCnt="8"/>
      <dgm:spPr>
        <a:blipFill>
          <a:blip xmlns:r="http://schemas.openxmlformats.org/officeDocument/2006/relationships"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a:blipFill>
        <a:ln>
          <a:noFill/>
        </a:ln>
      </dgm:spPr>
      <dgm:extLst>
        <a:ext uri="{E40237B7-FDA0-4F09-8148-C483321AD2D9}">
          <dgm14:cNvPr xmlns:dgm14="http://schemas.microsoft.com/office/drawing/2010/diagram" id="0" name="" descr="Paperclip"/>
        </a:ext>
      </dgm:extLst>
    </dgm:pt>
    <dgm:pt modelId="{43A6E766-DD17-4835-A251-FECAF0F47844}" type="pres">
      <dgm:prSet presAssocID="{FD926C4B-E685-4063-8265-1EF54BC385EB}" presName="spaceRect" presStyleCnt="0"/>
      <dgm:spPr/>
    </dgm:pt>
    <dgm:pt modelId="{B61FA608-CFD9-450E-9C14-E8A1273008D1}" type="pres">
      <dgm:prSet presAssocID="{FD926C4B-E685-4063-8265-1EF54BC385EB}" presName="textRect" presStyleLbl="revTx" presStyleIdx="7" presStyleCnt="8">
        <dgm:presLayoutVars>
          <dgm:chMax val="1"/>
          <dgm:chPref val="1"/>
        </dgm:presLayoutVars>
      </dgm:prSet>
      <dgm:spPr/>
    </dgm:pt>
  </dgm:ptLst>
  <dgm:cxnLst>
    <dgm:cxn modelId="{D9808F01-BF15-40CD-A2AD-30510300916D}" type="presOf" srcId="{3952C20F-7385-4100-B4A3-24F958FECA57}" destId="{772FA9B4-D0E0-471A-8FF4-682617544D41}" srcOrd="0" destOrd="0" presId="urn:microsoft.com/office/officeart/2018/2/layout/IconLabelList"/>
    <dgm:cxn modelId="{A8EFCD09-C301-4453-8682-9A0A5915B5A9}" type="presOf" srcId="{E585DCA1-1711-4803-BEC9-072FFB9C9515}" destId="{9CC7F5EB-1824-4279-854B-1B5D3BBD7861}" srcOrd="0" destOrd="0" presId="urn:microsoft.com/office/officeart/2018/2/layout/IconLabelList"/>
    <dgm:cxn modelId="{A896FF16-3CEB-4718-A7C4-8108AB82DAA2}" srcId="{3952C20F-7385-4100-B4A3-24F958FECA57}" destId="{8D541A16-D8CA-4A4A-A068-3945399E3A83}" srcOrd="6" destOrd="0" parTransId="{A9CC854A-C08A-42DF-802D-94CF2AB6772F}" sibTransId="{0340DAB4-0E75-4680-9863-AD9D144ACD59}"/>
    <dgm:cxn modelId="{E0FD905D-230E-4578-A6F7-2C809A450B28}" type="presOf" srcId="{A7007E80-1C18-47B7-8608-5D7B3924D22E}" destId="{2FA1CA2A-DE22-4306-B696-3FA142351160}" srcOrd="0" destOrd="0" presId="urn:microsoft.com/office/officeart/2018/2/layout/IconLabelList"/>
    <dgm:cxn modelId="{3EC22C5F-D047-45B0-A052-043EC9D17295}" srcId="{3952C20F-7385-4100-B4A3-24F958FECA57}" destId="{0CC523AC-9492-443C-9F72-0BBE1B8A4776}" srcOrd="4" destOrd="0" parTransId="{9DAB8DDF-1F71-4070-A007-805D4E26208B}" sibTransId="{7B1D36EC-DFEC-4E7B-8A04-A88359D287EA}"/>
    <dgm:cxn modelId="{7D4B9546-9B81-42D1-B390-D1586825D26D}" srcId="{3952C20F-7385-4100-B4A3-24F958FECA57}" destId="{A7007E80-1C18-47B7-8608-5D7B3924D22E}" srcOrd="3" destOrd="0" parTransId="{0F8236B9-6B8E-47D6-90D8-A68F7BDE4BDD}" sibTransId="{7AAFAA8A-6E68-4668-8E33-D63A01057387}"/>
    <dgm:cxn modelId="{0E5F234E-74B6-4D53-820A-1F1FE81CEC81}" type="presOf" srcId="{FFDD09EC-C2D8-4019-959C-AF873E927899}" destId="{DC00D880-8DA9-4313-BAE3-E2877E2B0B8B}" srcOrd="0" destOrd="0" presId="urn:microsoft.com/office/officeart/2018/2/layout/IconLabelList"/>
    <dgm:cxn modelId="{75A74150-3705-4BE9-945A-819197B45E9D}" srcId="{3952C20F-7385-4100-B4A3-24F958FECA57}" destId="{B5E414A2-D0F9-4C87-A329-5A83C95AA698}" srcOrd="0" destOrd="0" parTransId="{7FEAAB48-48A9-40C8-8807-33A9D39F5439}" sibTransId="{E7532C43-CEA1-4523-9E43-67D81BBDC36A}"/>
    <dgm:cxn modelId="{67C08070-5F85-47EE-A44B-F2CA5831AF46}" type="presOf" srcId="{E26C7026-8249-4043-85B0-31E979E41FA7}" destId="{1A167E12-C3F2-40AB-AEBC-21D8BEAD3A8C}" srcOrd="0" destOrd="0" presId="urn:microsoft.com/office/officeart/2018/2/layout/IconLabelList"/>
    <dgm:cxn modelId="{11C3FE79-0A90-4041-9145-B53222F69D19}" srcId="{3952C20F-7385-4100-B4A3-24F958FECA57}" destId="{E585DCA1-1711-4803-BEC9-072FFB9C9515}" srcOrd="2" destOrd="0" parTransId="{93150DB9-C68C-4AB4-ACD7-1D1DC7245456}" sibTransId="{E5D007E1-7CEC-4A39-AAC5-60DD6F083367}"/>
    <dgm:cxn modelId="{78FA0986-905E-4C9B-8F32-FB1E4A98EA58}" type="presOf" srcId="{FD926C4B-E685-4063-8265-1EF54BC385EB}" destId="{B61FA608-CFD9-450E-9C14-E8A1273008D1}" srcOrd="0" destOrd="0" presId="urn:microsoft.com/office/officeart/2018/2/layout/IconLabelList"/>
    <dgm:cxn modelId="{141A479D-D5B8-4A27-A83F-D13FEFBEA955}" srcId="{3952C20F-7385-4100-B4A3-24F958FECA57}" destId="{FFDD09EC-C2D8-4019-959C-AF873E927899}" srcOrd="1" destOrd="0" parTransId="{C7C2EEAC-650E-40BD-8291-213C317CCACA}" sibTransId="{A0B52B90-A365-4A09-81B1-6E4DC6D5B3F6}"/>
    <dgm:cxn modelId="{D0463FA0-2C0D-4C03-8A87-4495AEDF270B}" srcId="{3952C20F-7385-4100-B4A3-24F958FECA57}" destId="{E26C7026-8249-4043-85B0-31E979E41FA7}" srcOrd="5" destOrd="0" parTransId="{8F754BC4-9ECD-4FE4-B2EE-61288CA38A8F}" sibTransId="{3942C300-DA9F-4224-B4BA-622EDE5C6047}"/>
    <dgm:cxn modelId="{320D1DD3-8D78-45FC-B5C6-B43F2A166AFC}" type="presOf" srcId="{8D541A16-D8CA-4A4A-A068-3945399E3A83}" destId="{94BFBFAC-ED33-4ACC-8373-EC1A0A8FE0B6}" srcOrd="0" destOrd="0" presId="urn:microsoft.com/office/officeart/2018/2/layout/IconLabelList"/>
    <dgm:cxn modelId="{6E5F2CE1-1ECD-46CF-8E98-520E5810B1AB}" srcId="{3952C20F-7385-4100-B4A3-24F958FECA57}" destId="{FD926C4B-E685-4063-8265-1EF54BC385EB}" srcOrd="7" destOrd="0" parTransId="{BB345E7F-9F53-4723-9A18-A73E98DCDC20}" sibTransId="{B2A99A42-7D17-406D-9660-0552D0F21BF7}"/>
    <dgm:cxn modelId="{1B948AF3-5724-4B49-8DCC-3A75F6D9C3BE}" type="presOf" srcId="{B5E414A2-D0F9-4C87-A329-5A83C95AA698}" destId="{BC2AB61C-A4A1-4324-8FE0-57D33F2E0AC7}" srcOrd="0" destOrd="0" presId="urn:microsoft.com/office/officeart/2018/2/layout/IconLabelList"/>
    <dgm:cxn modelId="{C18F17F7-3552-462F-8BF2-8290B31C622C}" type="presOf" srcId="{0CC523AC-9492-443C-9F72-0BBE1B8A4776}" destId="{E5E144C0-4AF8-4E54-9E10-9F9612B46F4C}" srcOrd="0" destOrd="0" presId="urn:microsoft.com/office/officeart/2018/2/layout/IconLabelList"/>
    <dgm:cxn modelId="{0B88F92A-618B-4371-BA86-162A1CD77DBB}" type="presParOf" srcId="{772FA9B4-D0E0-471A-8FF4-682617544D41}" destId="{40D53FD6-D19A-49C9-9C76-608D2AA76108}" srcOrd="0" destOrd="0" presId="urn:microsoft.com/office/officeart/2018/2/layout/IconLabelList"/>
    <dgm:cxn modelId="{B8EE2A46-5BA8-4484-BFAE-C8BB752F4735}" type="presParOf" srcId="{40D53FD6-D19A-49C9-9C76-608D2AA76108}" destId="{FE176273-9CC0-42DC-9FC3-0974A5913186}" srcOrd="0" destOrd="0" presId="urn:microsoft.com/office/officeart/2018/2/layout/IconLabelList"/>
    <dgm:cxn modelId="{6231D561-74F1-45E3-99C1-FF828D055838}" type="presParOf" srcId="{40D53FD6-D19A-49C9-9C76-608D2AA76108}" destId="{E21A6CE5-D470-4DE0-9306-760D758F0864}" srcOrd="1" destOrd="0" presId="urn:microsoft.com/office/officeart/2018/2/layout/IconLabelList"/>
    <dgm:cxn modelId="{96ABBCE8-1688-4AB7-AE8D-C1146D416157}" type="presParOf" srcId="{40D53FD6-D19A-49C9-9C76-608D2AA76108}" destId="{BC2AB61C-A4A1-4324-8FE0-57D33F2E0AC7}" srcOrd="2" destOrd="0" presId="urn:microsoft.com/office/officeart/2018/2/layout/IconLabelList"/>
    <dgm:cxn modelId="{1C1C00DD-6DCF-468D-9F49-16ED46C4AC14}" type="presParOf" srcId="{772FA9B4-D0E0-471A-8FF4-682617544D41}" destId="{88355A42-B541-45D9-B03E-8C7826A910B6}" srcOrd="1" destOrd="0" presId="urn:microsoft.com/office/officeart/2018/2/layout/IconLabelList"/>
    <dgm:cxn modelId="{A087E1E4-C2C8-4CFA-B349-F01325F7A512}" type="presParOf" srcId="{772FA9B4-D0E0-471A-8FF4-682617544D41}" destId="{6CA67283-4C8D-49B4-932B-56F887DBEAED}" srcOrd="2" destOrd="0" presId="urn:microsoft.com/office/officeart/2018/2/layout/IconLabelList"/>
    <dgm:cxn modelId="{552FC6D8-4E6E-4503-B1D3-208FD0643328}" type="presParOf" srcId="{6CA67283-4C8D-49B4-932B-56F887DBEAED}" destId="{F019720A-0A16-4ACB-912D-BADEC156E694}" srcOrd="0" destOrd="0" presId="urn:microsoft.com/office/officeart/2018/2/layout/IconLabelList"/>
    <dgm:cxn modelId="{0F4FA6F9-8D45-4F7E-B716-541A8ABB7530}" type="presParOf" srcId="{6CA67283-4C8D-49B4-932B-56F887DBEAED}" destId="{06C1F92F-0C0D-4521-B377-0F4F652390D3}" srcOrd="1" destOrd="0" presId="urn:microsoft.com/office/officeart/2018/2/layout/IconLabelList"/>
    <dgm:cxn modelId="{9B0B0571-5EC5-4310-AED8-7773799F0767}" type="presParOf" srcId="{6CA67283-4C8D-49B4-932B-56F887DBEAED}" destId="{DC00D880-8DA9-4313-BAE3-E2877E2B0B8B}" srcOrd="2" destOrd="0" presId="urn:microsoft.com/office/officeart/2018/2/layout/IconLabelList"/>
    <dgm:cxn modelId="{261A2569-699B-4224-A354-B9961E52C90C}" type="presParOf" srcId="{772FA9B4-D0E0-471A-8FF4-682617544D41}" destId="{454D5DB3-B34D-4CED-AA58-6512741403DC}" srcOrd="3" destOrd="0" presId="urn:microsoft.com/office/officeart/2018/2/layout/IconLabelList"/>
    <dgm:cxn modelId="{E54DEDFC-D0BD-4F1B-834D-67CDFF1162F6}" type="presParOf" srcId="{772FA9B4-D0E0-471A-8FF4-682617544D41}" destId="{AC6884A6-1199-41A4-BE0A-CA08470D5FC4}" srcOrd="4" destOrd="0" presId="urn:microsoft.com/office/officeart/2018/2/layout/IconLabelList"/>
    <dgm:cxn modelId="{8B665239-4A3D-4996-9C15-174CF4F8EB8B}" type="presParOf" srcId="{AC6884A6-1199-41A4-BE0A-CA08470D5FC4}" destId="{215B1461-5D35-4E08-9DFA-9886C13F0893}" srcOrd="0" destOrd="0" presId="urn:microsoft.com/office/officeart/2018/2/layout/IconLabelList"/>
    <dgm:cxn modelId="{6664D9A8-55DC-4F73-ABE6-CD70B53C144B}" type="presParOf" srcId="{AC6884A6-1199-41A4-BE0A-CA08470D5FC4}" destId="{48DA080F-A0D1-415B-A929-D81F4027931F}" srcOrd="1" destOrd="0" presId="urn:microsoft.com/office/officeart/2018/2/layout/IconLabelList"/>
    <dgm:cxn modelId="{3FC91085-E729-4B80-B430-42301CD904FB}" type="presParOf" srcId="{AC6884A6-1199-41A4-BE0A-CA08470D5FC4}" destId="{9CC7F5EB-1824-4279-854B-1B5D3BBD7861}" srcOrd="2" destOrd="0" presId="urn:microsoft.com/office/officeart/2018/2/layout/IconLabelList"/>
    <dgm:cxn modelId="{DAD54E69-763D-4698-829C-84917A0C377A}" type="presParOf" srcId="{772FA9B4-D0E0-471A-8FF4-682617544D41}" destId="{81323087-B143-404A-86B2-3AE03249761E}" srcOrd="5" destOrd="0" presId="urn:microsoft.com/office/officeart/2018/2/layout/IconLabelList"/>
    <dgm:cxn modelId="{1B056702-9729-4919-911B-D9EF4F870149}" type="presParOf" srcId="{772FA9B4-D0E0-471A-8FF4-682617544D41}" destId="{6362E6FB-1673-415B-ABA7-8F9F1F642234}" srcOrd="6" destOrd="0" presId="urn:microsoft.com/office/officeart/2018/2/layout/IconLabelList"/>
    <dgm:cxn modelId="{E680A8B9-4FEB-4B5D-8E95-3808C0002899}" type="presParOf" srcId="{6362E6FB-1673-415B-ABA7-8F9F1F642234}" destId="{FBE56B5A-491B-4D1B-B3AB-255653E8E55C}" srcOrd="0" destOrd="0" presId="urn:microsoft.com/office/officeart/2018/2/layout/IconLabelList"/>
    <dgm:cxn modelId="{FBB0528D-FA2C-4737-9453-7171B5D61BE9}" type="presParOf" srcId="{6362E6FB-1673-415B-ABA7-8F9F1F642234}" destId="{A8846FD9-7A30-451C-837E-D7D8E20D023B}" srcOrd="1" destOrd="0" presId="urn:microsoft.com/office/officeart/2018/2/layout/IconLabelList"/>
    <dgm:cxn modelId="{CBAC1624-15A4-4616-BD37-7F731B815068}" type="presParOf" srcId="{6362E6FB-1673-415B-ABA7-8F9F1F642234}" destId="{2FA1CA2A-DE22-4306-B696-3FA142351160}" srcOrd="2" destOrd="0" presId="urn:microsoft.com/office/officeart/2018/2/layout/IconLabelList"/>
    <dgm:cxn modelId="{58F17436-2A86-4EF7-A55D-744698AF8D05}" type="presParOf" srcId="{772FA9B4-D0E0-471A-8FF4-682617544D41}" destId="{540FC570-23FC-4AF8-BEFB-F021E14218EE}" srcOrd="7" destOrd="0" presId="urn:microsoft.com/office/officeart/2018/2/layout/IconLabelList"/>
    <dgm:cxn modelId="{1F3BBB06-CDB0-4CBD-A4B1-5554CE8D9825}" type="presParOf" srcId="{772FA9B4-D0E0-471A-8FF4-682617544D41}" destId="{25FDD2E4-6BB8-49C9-BCE4-1B13884A95EE}" srcOrd="8" destOrd="0" presId="urn:microsoft.com/office/officeart/2018/2/layout/IconLabelList"/>
    <dgm:cxn modelId="{C09CAB2F-5DF5-47B3-A7EE-5799D2264E85}" type="presParOf" srcId="{25FDD2E4-6BB8-49C9-BCE4-1B13884A95EE}" destId="{DA641A22-1696-4741-A3EF-6C53C88328F5}" srcOrd="0" destOrd="0" presId="urn:microsoft.com/office/officeart/2018/2/layout/IconLabelList"/>
    <dgm:cxn modelId="{D3C31241-68D6-4B0B-A883-7E2DAFC11D5A}" type="presParOf" srcId="{25FDD2E4-6BB8-49C9-BCE4-1B13884A95EE}" destId="{55A4B5B6-6DEC-4DA3-BC94-FC7702A44F86}" srcOrd="1" destOrd="0" presId="urn:microsoft.com/office/officeart/2018/2/layout/IconLabelList"/>
    <dgm:cxn modelId="{2F0D2CE2-E106-459A-835B-BAC887383B0C}" type="presParOf" srcId="{25FDD2E4-6BB8-49C9-BCE4-1B13884A95EE}" destId="{E5E144C0-4AF8-4E54-9E10-9F9612B46F4C}" srcOrd="2" destOrd="0" presId="urn:microsoft.com/office/officeart/2018/2/layout/IconLabelList"/>
    <dgm:cxn modelId="{F09D3D23-C4EC-45E6-BF44-E5729458DB6E}" type="presParOf" srcId="{772FA9B4-D0E0-471A-8FF4-682617544D41}" destId="{CEAFF1E5-2C25-46E8-9AE2-F18802DB28A4}" srcOrd="9" destOrd="0" presId="urn:microsoft.com/office/officeart/2018/2/layout/IconLabelList"/>
    <dgm:cxn modelId="{6E0C782D-614F-4574-A62E-C932C5D6B9BF}" type="presParOf" srcId="{772FA9B4-D0E0-471A-8FF4-682617544D41}" destId="{0C8CE6E4-7F1C-44B1-BE0D-6BADF52708D6}" srcOrd="10" destOrd="0" presId="urn:microsoft.com/office/officeart/2018/2/layout/IconLabelList"/>
    <dgm:cxn modelId="{2EB808C0-D2BD-4DDC-9B23-68A9FD6BBBB7}" type="presParOf" srcId="{0C8CE6E4-7F1C-44B1-BE0D-6BADF52708D6}" destId="{105551B8-15EF-4996-888A-D34D10D011D7}" srcOrd="0" destOrd="0" presId="urn:microsoft.com/office/officeart/2018/2/layout/IconLabelList"/>
    <dgm:cxn modelId="{0C0D34A3-F985-4F8D-8D40-B679B10D7E28}" type="presParOf" srcId="{0C8CE6E4-7F1C-44B1-BE0D-6BADF52708D6}" destId="{F4D3ECF5-EAE8-4D8F-B457-3E779AAE6D2E}" srcOrd="1" destOrd="0" presId="urn:microsoft.com/office/officeart/2018/2/layout/IconLabelList"/>
    <dgm:cxn modelId="{062A172B-B52E-43B0-A35C-898327158021}" type="presParOf" srcId="{0C8CE6E4-7F1C-44B1-BE0D-6BADF52708D6}" destId="{1A167E12-C3F2-40AB-AEBC-21D8BEAD3A8C}" srcOrd="2" destOrd="0" presId="urn:microsoft.com/office/officeart/2018/2/layout/IconLabelList"/>
    <dgm:cxn modelId="{B8300A50-5149-4660-92BA-778FF9DB5942}" type="presParOf" srcId="{772FA9B4-D0E0-471A-8FF4-682617544D41}" destId="{FB0BFB16-1BF4-4E03-B98C-36959694D0E3}" srcOrd="11" destOrd="0" presId="urn:microsoft.com/office/officeart/2018/2/layout/IconLabelList"/>
    <dgm:cxn modelId="{2DE5984D-00AC-4017-BA8B-DFCAD1EE0C57}" type="presParOf" srcId="{772FA9B4-D0E0-471A-8FF4-682617544D41}" destId="{651CC735-C99A-472B-934F-13168E358E3C}" srcOrd="12" destOrd="0" presId="urn:microsoft.com/office/officeart/2018/2/layout/IconLabelList"/>
    <dgm:cxn modelId="{1965FEAF-244A-44F3-899D-2669263BDF16}" type="presParOf" srcId="{651CC735-C99A-472B-934F-13168E358E3C}" destId="{80C3BCF9-BE21-426F-83BB-7161668A6F31}" srcOrd="0" destOrd="0" presId="urn:microsoft.com/office/officeart/2018/2/layout/IconLabelList"/>
    <dgm:cxn modelId="{9F20A639-4F3C-4560-ACD4-1F3D9427434D}" type="presParOf" srcId="{651CC735-C99A-472B-934F-13168E358E3C}" destId="{614F9C31-50DE-4E9E-B74A-6FB19C33419D}" srcOrd="1" destOrd="0" presId="urn:microsoft.com/office/officeart/2018/2/layout/IconLabelList"/>
    <dgm:cxn modelId="{0517D073-37A5-4413-86A0-A5BD80F47075}" type="presParOf" srcId="{651CC735-C99A-472B-934F-13168E358E3C}" destId="{94BFBFAC-ED33-4ACC-8373-EC1A0A8FE0B6}" srcOrd="2" destOrd="0" presId="urn:microsoft.com/office/officeart/2018/2/layout/IconLabelList"/>
    <dgm:cxn modelId="{BD0F9415-04CA-4E02-A53C-F41250295A9D}" type="presParOf" srcId="{772FA9B4-D0E0-471A-8FF4-682617544D41}" destId="{62D7672A-C679-4133-BAD6-8175428239D9}" srcOrd="13" destOrd="0" presId="urn:microsoft.com/office/officeart/2018/2/layout/IconLabelList"/>
    <dgm:cxn modelId="{A2737CBA-F9C1-4DC4-9B02-0101149FB7A0}" type="presParOf" srcId="{772FA9B4-D0E0-471A-8FF4-682617544D41}" destId="{3CAE4A02-9932-432C-A5FF-D5859A4ABBE4}" srcOrd="14" destOrd="0" presId="urn:microsoft.com/office/officeart/2018/2/layout/IconLabelList"/>
    <dgm:cxn modelId="{7D186E4D-E053-4E67-9534-4AA7C867BDAC}" type="presParOf" srcId="{3CAE4A02-9932-432C-A5FF-D5859A4ABBE4}" destId="{615E1EFE-9CF5-4079-A68D-76728B13A1BF}" srcOrd="0" destOrd="0" presId="urn:microsoft.com/office/officeart/2018/2/layout/IconLabelList"/>
    <dgm:cxn modelId="{696A06C9-4D07-4650-A58F-C1F6CF81172C}" type="presParOf" srcId="{3CAE4A02-9932-432C-A5FF-D5859A4ABBE4}" destId="{43A6E766-DD17-4835-A251-FECAF0F47844}" srcOrd="1" destOrd="0" presId="urn:microsoft.com/office/officeart/2018/2/layout/IconLabelList"/>
    <dgm:cxn modelId="{0DEBB328-6CC9-47BB-B72B-D9288D7F07EF}" type="presParOf" srcId="{3CAE4A02-9932-432C-A5FF-D5859A4ABBE4}" destId="{B61FA608-CFD9-450E-9C14-E8A1273008D1}"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9D52745-349A-4971-8884-81794CA05323}" type="doc">
      <dgm:prSet loTypeId="urn:microsoft.com/office/officeart/2008/layout/LinedList" loCatId="list" qsTypeId="urn:microsoft.com/office/officeart/2005/8/quickstyle/simple2" qsCatId="simple" csTypeId="urn:microsoft.com/office/officeart/2005/8/colors/accent3_2" csCatId="accent3"/>
      <dgm:spPr/>
      <dgm:t>
        <a:bodyPr/>
        <a:lstStyle/>
        <a:p>
          <a:endParaRPr lang="en-US"/>
        </a:p>
      </dgm:t>
    </dgm:pt>
    <dgm:pt modelId="{9E770100-95A8-4B54-866F-0DDA87A97473}">
      <dgm:prSet/>
      <dgm:spPr/>
      <dgm:t>
        <a:bodyPr/>
        <a:lstStyle/>
        <a:p>
          <a:r>
            <a:rPr lang="en-US" dirty="0">
              <a:latin typeface="Times New Roman" panose="02020603050405020304" pitchFamily="18" charset="0"/>
              <a:cs typeface="Times New Roman" panose="02020603050405020304" pitchFamily="18" charset="0"/>
            </a:rPr>
            <a:t>HR Departmental Leaders change initiative</a:t>
          </a:r>
        </a:p>
      </dgm:t>
    </dgm:pt>
    <dgm:pt modelId="{5ED464EB-ED7F-4006-B5FB-7E7CED3B24DF}" type="parTrans" cxnId="{5CC6FDE8-D92F-4813-B1F3-780A5A1B3119}">
      <dgm:prSet/>
      <dgm:spPr/>
      <dgm:t>
        <a:bodyPr/>
        <a:lstStyle/>
        <a:p>
          <a:endParaRPr lang="en-US"/>
        </a:p>
      </dgm:t>
    </dgm:pt>
    <dgm:pt modelId="{446A0505-34F0-4DC6-AB63-B444AEAF33FD}" type="sibTrans" cxnId="{5CC6FDE8-D92F-4813-B1F3-780A5A1B3119}">
      <dgm:prSet/>
      <dgm:spPr/>
      <dgm:t>
        <a:bodyPr/>
        <a:lstStyle/>
        <a:p>
          <a:endParaRPr lang="en-US"/>
        </a:p>
      </dgm:t>
    </dgm:pt>
    <dgm:pt modelId="{E4F79A0C-9461-4AFA-90A1-6F4EC30CBB9F}">
      <dgm:prSet/>
      <dgm:spPr/>
      <dgm:t>
        <a:bodyPr/>
        <a:lstStyle/>
        <a:p>
          <a:r>
            <a:rPr lang="en-US" dirty="0"/>
            <a:t>Effective Date: June 1, 2025</a:t>
          </a:r>
        </a:p>
      </dgm:t>
    </dgm:pt>
    <dgm:pt modelId="{72E8B16B-0CE8-47A1-BB16-6AA41ED6E224}" type="parTrans" cxnId="{32437F21-69AC-4A2A-AE09-E68C6BCFB01B}">
      <dgm:prSet/>
      <dgm:spPr/>
      <dgm:t>
        <a:bodyPr/>
        <a:lstStyle/>
        <a:p>
          <a:endParaRPr lang="en-US"/>
        </a:p>
      </dgm:t>
    </dgm:pt>
    <dgm:pt modelId="{49A8BDF1-9FFD-4DAF-ABAA-FA1063577C07}" type="sibTrans" cxnId="{32437F21-69AC-4A2A-AE09-E68C6BCFB01B}">
      <dgm:prSet/>
      <dgm:spPr/>
      <dgm:t>
        <a:bodyPr/>
        <a:lstStyle/>
        <a:p>
          <a:endParaRPr lang="en-US"/>
        </a:p>
      </dgm:t>
    </dgm:pt>
    <dgm:pt modelId="{B296F73C-60AE-4178-88FD-38C5FE19D039}">
      <dgm:prSet/>
      <dgm:spPr/>
      <dgm:t>
        <a:bodyPr/>
        <a:lstStyle/>
        <a:p>
          <a:r>
            <a:rPr lang="en-US" dirty="0">
              <a:latin typeface="Times New Roman" panose="02020603050405020304" pitchFamily="18" charset="0"/>
              <a:cs typeface="Times New Roman" panose="02020603050405020304" pitchFamily="18" charset="0"/>
            </a:rPr>
            <a:t>Department Supervisor technical support</a:t>
          </a:r>
        </a:p>
      </dgm:t>
    </dgm:pt>
    <dgm:pt modelId="{28CECDF5-11F3-4AB5-B4B7-9D2B5E823C26}" type="parTrans" cxnId="{3FAA87A9-E4FF-40DD-942D-495AD35042E1}">
      <dgm:prSet/>
      <dgm:spPr/>
      <dgm:t>
        <a:bodyPr/>
        <a:lstStyle/>
        <a:p>
          <a:endParaRPr lang="en-US"/>
        </a:p>
      </dgm:t>
    </dgm:pt>
    <dgm:pt modelId="{D5F88815-BEC3-4BBA-8EDE-6C17CA3D221C}" type="sibTrans" cxnId="{3FAA87A9-E4FF-40DD-942D-495AD35042E1}">
      <dgm:prSet/>
      <dgm:spPr/>
      <dgm:t>
        <a:bodyPr/>
        <a:lstStyle/>
        <a:p>
          <a:endParaRPr lang="en-US"/>
        </a:p>
      </dgm:t>
    </dgm:pt>
    <dgm:pt modelId="{4B948A96-FA8B-42C5-B5FE-8F3ADA0A2FEA}">
      <dgm:prSet/>
      <dgm:spPr/>
      <dgm:t>
        <a:bodyPr/>
        <a:lstStyle/>
        <a:p>
          <a:r>
            <a:rPr lang="en-US" dirty="0">
              <a:latin typeface="Times New Roman" panose="02020603050405020304" pitchFamily="18" charset="0"/>
              <a:cs typeface="Times New Roman" panose="02020603050405020304" pitchFamily="18" charset="0"/>
            </a:rPr>
            <a:t>No certification required</a:t>
          </a:r>
        </a:p>
      </dgm:t>
    </dgm:pt>
    <dgm:pt modelId="{65DA1735-30E4-49C9-B851-679AACE00CE7}" type="parTrans" cxnId="{995467BC-C5DB-464D-BF6F-2E2AA9A64FDF}">
      <dgm:prSet/>
      <dgm:spPr/>
      <dgm:t>
        <a:bodyPr/>
        <a:lstStyle/>
        <a:p>
          <a:endParaRPr lang="en-US"/>
        </a:p>
      </dgm:t>
    </dgm:pt>
    <dgm:pt modelId="{0EA98338-FB7F-4C93-8245-468CC4782ED7}" type="sibTrans" cxnId="{995467BC-C5DB-464D-BF6F-2E2AA9A64FDF}">
      <dgm:prSet/>
      <dgm:spPr/>
      <dgm:t>
        <a:bodyPr/>
        <a:lstStyle/>
        <a:p>
          <a:endParaRPr lang="en-US"/>
        </a:p>
      </dgm:t>
    </dgm:pt>
    <dgm:pt modelId="{F001884A-1296-4700-A610-67BB5354750F}">
      <dgm:prSet/>
      <dgm:spPr/>
      <dgm:t>
        <a:bodyPr/>
        <a:lstStyle/>
        <a:p>
          <a:r>
            <a:rPr lang="en-US" dirty="0">
              <a:latin typeface="Times New Roman" panose="02020603050405020304" pitchFamily="18" charset="0"/>
              <a:cs typeface="Times New Roman" panose="02020603050405020304" pitchFamily="18" charset="0"/>
            </a:rPr>
            <a:t>Certification Requirement Proposal</a:t>
          </a:r>
        </a:p>
      </dgm:t>
    </dgm:pt>
    <dgm:pt modelId="{6D8D66E1-F0E6-4A2A-ABCC-EE0A0FF3E4DD}" type="parTrans" cxnId="{FF0CD120-7BD8-444C-8E0F-145265436394}">
      <dgm:prSet/>
      <dgm:spPr/>
      <dgm:t>
        <a:bodyPr/>
        <a:lstStyle/>
        <a:p>
          <a:endParaRPr lang="en-US"/>
        </a:p>
      </dgm:t>
    </dgm:pt>
    <dgm:pt modelId="{A04EC8F9-DDCF-4127-9E15-1D4D41FC638A}" type="sibTrans" cxnId="{FF0CD120-7BD8-444C-8E0F-145265436394}">
      <dgm:prSet/>
      <dgm:spPr/>
      <dgm:t>
        <a:bodyPr/>
        <a:lstStyle/>
        <a:p>
          <a:endParaRPr lang="en-US"/>
        </a:p>
      </dgm:t>
    </dgm:pt>
    <dgm:pt modelId="{D649AC9F-D0AD-45DF-BECE-3E62C6AB8D9E}" type="pres">
      <dgm:prSet presAssocID="{79D52745-349A-4971-8884-81794CA05323}" presName="vert0" presStyleCnt="0">
        <dgm:presLayoutVars>
          <dgm:dir/>
          <dgm:animOne val="branch"/>
          <dgm:animLvl val="lvl"/>
        </dgm:presLayoutVars>
      </dgm:prSet>
      <dgm:spPr/>
    </dgm:pt>
    <dgm:pt modelId="{EB866732-6951-45EA-A7DA-464D35FC9B7F}" type="pres">
      <dgm:prSet presAssocID="{9E770100-95A8-4B54-866F-0DDA87A97473}" presName="thickLine" presStyleLbl="alignNode1" presStyleIdx="0" presStyleCnt="5"/>
      <dgm:spPr/>
    </dgm:pt>
    <dgm:pt modelId="{8E9C6181-43EC-4F81-BAB2-9D2C64BE4FFE}" type="pres">
      <dgm:prSet presAssocID="{9E770100-95A8-4B54-866F-0DDA87A97473}" presName="horz1" presStyleCnt="0"/>
      <dgm:spPr/>
    </dgm:pt>
    <dgm:pt modelId="{F24ADD16-FD42-4502-96DC-F1C971922505}" type="pres">
      <dgm:prSet presAssocID="{9E770100-95A8-4B54-866F-0DDA87A97473}" presName="tx1" presStyleLbl="revTx" presStyleIdx="0" presStyleCnt="5"/>
      <dgm:spPr/>
    </dgm:pt>
    <dgm:pt modelId="{42A0A0B1-9D8C-49C5-8471-853BC2D1E3A8}" type="pres">
      <dgm:prSet presAssocID="{9E770100-95A8-4B54-866F-0DDA87A97473}" presName="vert1" presStyleCnt="0"/>
      <dgm:spPr/>
    </dgm:pt>
    <dgm:pt modelId="{F6523481-FE45-400B-AFBD-6557CAD8D06B}" type="pres">
      <dgm:prSet presAssocID="{E4F79A0C-9461-4AFA-90A1-6F4EC30CBB9F}" presName="thickLine" presStyleLbl="alignNode1" presStyleIdx="1" presStyleCnt="5"/>
      <dgm:spPr/>
    </dgm:pt>
    <dgm:pt modelId="{5636FC88-9E40-4204-9B82-F643EBDFE324}" type="pres">
      <dgm:prSet presAssocID="{E4F79A0C-9461-4AFA-90A1-6F4EC30CBB9F}" presName="horz1" presStyleCnt="0"/>
      <dgm:spPr/>
    </dgm:pt>
    <dgm:pt modelId="{623CECBC-083E-4A8E-91DB-BD9AF057B75A}" type="pres">
      <dgm:prSet presAssocID="{E4F79A0C-9461-4AFA-90A1-6F4EC30CBB9F}" presName="tx1" presStyleLbl="revTx" presStyleIdx="1" presStyleCnt="5"/>
      <dgm:spPr/>
    </dgm:pt>
    <dgm:pt modelId="{14CADB5F-D2DE-4235-8BD6-DA1A3ECAB587}" type="pres">
      <dgm:prSet presAssocID="{E4F79A0C-9461-4AFA-90A1-6F4EC30CBB9F}" presName="vert1" presStyleCnt="0"/>
      <dgm:spPr/>
    </dgm:pt>
    <dgm:pt modelId="{B398DACD-25CE-47E7-A552-E6E57FC74F42}" type="pres">
      <dgm:prSet presAssocID="{B296F73C-60AE-4178-88FD-38C5FE19D039}" presName="thickLine" presStyleLbl="alignNode1" presStyleIdx="2" presStyleCnt="5"/>
      <dgm:spPr/>
    </dgm:pt>
    <dgm:pt modelId="{DECC18E7-2CA0-4311-82EC-08CB301443A2}" type="pres">
      <dgm:prSet presAssocID="{B296F73C-60AE-4178-88FD-38C5FE19D039}" presName="horz1" presStyleCnt="0"/>
      <dgm:spPr/>
    </dgm:pt>
    <dgm:pt modelId="{01C88557-F20B-4E1F-9D8D-53F184E29233}" type="pres">
      <dgm:prSet presAssocID="{B296F73C-60AE-4178-88FD-38C5FE19D039}" presName="tx1" presStyleLbl="revTx" presStyleIdx="2" presStyleCnt="5"/>
      <dgm:spPr/>
    </dgm:pt>
    <dgm:pt modelId="{DF4834A8-5E2E-43EF-B319-A7E527C6B21E}" type="pres">
      <dgm:prSet presAssocID="{B296F73C-60AE-4178-88FD-38C5FE19D039}" presName="vert1" presStyleCnt="0"/>
      <dgm:spPr/>
    </dgm:pt>
    <dgm:pt modelId="{2614FD34-5478-4D74-AC2D-6EFF6C52BB31}" type="pres">
      <dgm:prSet presAssocID="{4B948A96-FA8B-42C5-B5FE-8F3ADA0A2FEA}" presName="thickLine" presStyleLbl="alignNode1" presStyleIdx="3" presStyleCnt="5"/>
      <dgm:spPr/>
    </dgm:pt>
    <dgm:pt modelId="{81823A5C-F9B9-4EA8-864E-9B58DF5BD679}" type="pres">
      <dgm:prSet presAssocID="{4B948A96-FA8B-42C5-B5FE-8F3ADA0A2FEA}" presName="horz1" presStyleCnt="0"/>
      <dgm:spPr/>
    </dgm:pt>
    <dgm:pt modelId="{0792B10C-D40E-4A90-8F63-E8A9F9A1FC3D}" type="pres">
      <dgm:prSet presAssocID="{4B948A96-FA8B-42C5-B5FE-8F3ADA0A2FEA}" presName="tx1" presStyleLbl="revTx" presStyleIdx="3" presStyleCnt="5"/>
      <dgm:spPr/>
    </dgm:pt>
    <dgm:pt modelId="{04809A03-1E7D-4844-B900-8E7FBD0976CB}" type="pres">
      <dgm:prSet presAssocID="{4B948A96-FA8B-42C5-B5FE-8F3ADA0A2FEA}" presName="vert1" presStyleCnt="0"/>
      <dgm:spPr/>
    </dgm:pt>
    <dgm:pt modelId="{2C11CEEC-0ECC-49A3-A75A-51ED4815B6E0}" type="pres">
      <dgm:prSet presAssocID="{F001884A-1296-4700-A610-67BB5354750F}" presName="thickLine" presStyleLbl="alignNode1" presStyleIdx="4" presStyleCnt="5"/>
      <dgm:spPr/>
    </dgm:pt>
    <dgm:pt modelId="{B97AEE80-07C7-46A5-B838-58D7EA11DBFF}" type="pres">
      <dgm:prSet presAssocID="{F001884A-1296-4700-A610-67BB5354750F}" presName="horz1" presStyleCnt="0"/>
      <dgm:spPr/>
    </dgm:pt>
    <dgm:pt modelId="{E55502FC-7776-4B92-ABAF-2403A6CFF00F}" type="pres">
      <dgm:prSet presAssocID="{F001884A-1296-4700-A610-67BB5354750F}" presName="tx1" presStyleLbl="revTx" presStyleIdx="4" presStyleCnt="5"/>
      <dgm:spPr/>
    </dgm:pt>
    <dgm:pt modelId="{478C6E71-0408-4091-A256-E700081A3211}" type="pres">
      <dgm:prSet presAssocID="{F001884A-1296-4700-A610-67BB5354750F}" presName="vert1" presStyleCnt="0"/>
      <dgm:spPr/>
    </dgm:pt>
  </dgm:ptLst>
  <dgm:cxnLst>
    <dgm:cxn modelId="{FE3DB710-44CC-4EED-B8E3-987C3B86517F}" type="presOf" srcId="{B296F73C-60AE-4178-88FD-38C5FE19D039}" destId="{01C88557-F20B-4E1F-9D8D-53F184E29233}" srcOrd="0" destOrd="0" presId="urn:microsoft.com/office/officeart/2008/layout/LinedList"/>
    <dgm:cxn modelId="{FF0CD120-7BD8-444C-8E0F-145265436394}" srcId="{79D52745-349A-4971-8884-81794CA05323}" destId="{F001884A-1296-4700-A610-67BB5354750F}" srcOrd="4" destOrd="0" parTransId="{6D8D66E1-F0E6-4A2A-ABCC-EE0A0FF3E4DD}" sibTransId="{A04EC8F9-DDCF-4127-9E15-1D4D41FC638A}"/>
    <dgm:cxn modelId="{32437F21-69AC-4A2A-AE09-E68C6BCFB01B}" srcId="{79D52745-349A-4971-8884-81794CA05323}" destId="{E4F79A0C-9461-4AFA-90A1-6F4EC30CBB9F}" srcOrd="1" destOrd="0" parTransId="{72E8B16B-0CE8-47A1-BB16-6AA41ED6E224}" sibTransId="{49A8BDF1-9FFD-4DAF-ABAA-FA1063577C07}"/>
    <dgm:cxn modelId="{43256231-67C6-488F-BBE5-CBC9302DD2E1}" type="presOf" srcId="{F001884A-1296-4700-A610-67BB5354750F}" destId="{E55502FC-7776-4B92-ABAF-2403A6CFF00F}" srcOrd="0" destOrd="0" presId="urn:microsoft.com/office/officeart/2008/layout/LinedList"/>
    <dgm:cxn modelId="{1026DA44-A73B-42E8-BF19-BBF2EE938F01}" type="presOf" srcId="{4B948A96-FA8B-42C5-B5FE-8F3ADA0A2FEA}" destId="{0792B10C-D40E-4A90-8F63-E8A9F9A1FC3D}" srcOrd="0" destOrd="0" presId="urn:microsoft.com/office/officeart/2008/layout/LinedList"/>
    <dgm:cxn modelId="{33777C74-C799-418F-A670-CABCFF700597}" type="presOf" srcId="{79D52745-349A-4971-8884-81794CA05323}" destId="{D649AC9F-D0AD-45DF-BECE-3E62C6AB8D9E}" srcOrd="0" destOrd="0" presId="urn:microsoft.com/office/officeart/2008/layout/LinedList"/>
    <dgm:cxn modelId="{3FAA87A9-E4FF-40DD-942D-495AD35042E1}" srcId="{79D52745-349A-4971-8884-81794CA05323}" destId="{B296F73C-60AE-4178-88FD-38C5FE19D039}" srcOrd="2" destOrd="0" parTransId="{28CECDF5-11F3-4AB5-B4B7-9D2B5E823C26}" sibTransId="{D5F88815-BEC3-4BBA-8EDE-6C17CA3D221C}"/>
    <dgm:cxn modelId="{995467BC-C5DB-464D-BF6F-2E2AA9A64FDF}" srcId="{79D52745-349A-4971-8884-81794CA05323}" destId="{4B948A96-FA8B-42C5-B5FE-8F3ADA0A2FEA}" srcOrd="3" destOrd="0" parTransId="{65DA1735-30E4-49C9-B851-679AACE00CE7}" sibTransId="{0EA98338-FB7F-4C93-8245-468CC4782ED7}"/>
    <dgm:cxn modelId="{5CC6FDE8-D92F-4813-B1F3-780A5A1B3119}" srcId="{79D52745-349A-4971-8884-81794CA05323}" destId="{9E770100-95A8-4B54-866F-0DDA87A97473}" srcOrd="0" destOrd="0" parTransId="{5ED464EB-ED7F-4006-B5FB-7E7CED3B24DF}" sibTransId="{446A0505-34F0-4DC6-AB63-B444AEAF33FD}"/>
    <dgm:cxn modelId="{68F46CED-A795-4F7C-BD44-BCE81EDAA49A}" type="presOf" srcId="{9E770100-95A8-4B54-866F-0DDA87A97473}" destId="{F24ADD16-FD42-4502-96DC-F1C971922505}" srcOrd="0" destOrd="0" presId="urn:microsoft.com/office/officeart/2008/layout/LinedList"/>
    <dgm:cxn modelId="{AA8914EE-9747-493A-906B-E6906D6D445A}" type="presOf" srcId="{E4F79A0C-9461-4AFA-90A1-6F4EC30CBB9F}" destId="{623CECBC-083E-4A8E-91DB-BD9AF057B75A}" srcOrd="0" destOrd="0" presId="urn:microsoft.com/office/officeart/2008/layout/LinedList"/>
    <dgm:cxn modelId="{5B450E79-7406-418C-8E38-239D4544D984}" type="presParOf" srcId="{D649AC9F-D0AD-45DF-BECE-3E62C6AB8D9E}" destId="{EB866732-6951-45EA-A7DA-464D35FC9B7F}" srcOrd="0" destOrd="0" presId="urn:microsoft.com/office/officeart/2008/layout/LinedList"/>
    <dgm:cxn modelId="{60791B70-BECC-4FC2-A6ED-78B33A48B3E4}" type="presParOf" srcId="{D649AC9F-D0AD-45DF-BECE-3E62C6AB8D9E}" destId="{8E9C6181-43EC-4F81-BAB2-9D2C64BE4FFE}" srcOrd="1" destOrd="0" presId="urn:microsoft.com/office/officeart/2008/layout/LinedList"/>
    <dgm:cxn modelId="{C814A401-BBD5-4E09-9417-6B57772F13ED}" type="presParOf" srcId="{8E9C6181-43EC-4F81-BAB2-9D2C64BE4FFE}" destId="{F24ADD16-FD42-4502-96DC-F1C971922505}" srcOrd="0" destOrd="0" presId="urn:microsoft.com/office/officeart/2008/layout/LinedList"/>
    <dgm:cxn modelId="{8FA2BC8A-4AFB-44BC-85AB-8A54A6B87020}" type="presParOf" srcId="{8E9C6181-43EC-4F81-BAB2-9D2C64BE4FFE}" destId="{42A0A0B1-9D8C-49C5-8471-853BC2D1E3A8}" srcOrd="1" destOrd="0" presId="urn:microsoft.com/office/officeart/2008/layout/LinedList"/>
    <dgm:cxn modelId="{1C484F1C-2659-4863-956E-EEADCADE2F89}" type="presParOf" srcId="{D649AC9F-D0AD-45DF-BECE-3E62C6AB8D9E}" destId="{F6523481-FE45-400B-AFBD-6557CAD8D06B}" srcOrd="2" destOrd="0" presId="urn:microsoft.com/office/officeart/2008/layout/LinedList"/>
    <dgm:cxn modelId="{28A53EBF-F44D-42C2-8B09-DFFFCB5C542D}" type="presParOf" srcId="{D649AC9F-D0AD-45DF-BECE-3E62C6AB8D9E}" destId="{5636FC88-9E40-4204-9B82-F643EBDFE324}" srcOrd="3" destOrd="0" presId="urn:microsoft.com/office/officeart/2008/layout/LinedList"/>
    <dgm:cxn modelId="{04EC84FF-9523-4FD1-A97F-E3E2D92D6EA6}" type="presParOf" srcId="{5636FC88-9E40-4204-9B82-F643EBDFE324}" destId="{623CECBC-083E-4A8E-91DB-BD9AF057B75A}" srcOrd="0" destOrd="0" presId="urn:microsoft.com/office/officeart/2008/layout/LinedList"/>
    <dgm:cxn modelId="{2ED0E0DF-1FCD-4784-9661-648F3FA424AB}" type="presParOf" srcId="{5636FC88-9E40-4204-9B82-F643EBDFE324}" destId="{14CADB5F-D2DE-4235-8BD6-DA1A3ECAB587}" srcOrd="1" destOrd="0" presId="urn:microsoft.com/office/officeart/2008/layout/LinedList"/>
    <dgm:cxn modelId="{C81EFE2E-9A0C-4E4D-AD3D-92DABC3C758F}" type="presParOf" srcId="{D649AC9F-D0AD-45DF-BECE-3E62C6AB8D9E}" destId="{B398DACD-25CE-47E7-A552-E6E57FC74F42}" srcOrd="4" destOrd="0" presId="urn:microsoft.com/office/officeart/2008/layout/LinedList"/>
    <dgm:cxn modelId="{E981DF17-E4A0-439A-B109-C99911708E7C}" type="presParOf" srcId="{D649AC9F-D0AD-45DF-BECE-3E62C6AB8D9E}" destId="{DECC18E7-2CA0-4311-82EC-08CB301443A2}" srcOrd="5" destOrd="0" presId="urn:microsoft.com/office/officeart/2008/layout/LinedList"/>
    <dgm:cxn modelId="{918AC023-3AF2-4523-B1EB-C6FE7E5D287A}" type="presParOf" srcId="{DECC18E7-2CA0-4311-82EC-08CB301443A2}" destId="{01C88557-F20B-4E1F-9D8D-53F184E29233}" srcOrd="0" destOrd="0" presId="urn:microsoft.com/office/officeart/2008/layout/LinedList"/>
    <dgm:cxn modelId="{DB6283E0-8E4E-4B08-B393-B473839DA347}" type="presParOf" srcId="{DECC18E7-2CA0-4311-82EC-08CB301443A2}" destId="{DF4834A8-5E2E-43EF-B319-A7E527C6B21E}" srcOrd="1" destOrd="0" presId="urn:microsoft.com/office/officeart/2008/layout/LinedList"/>
    <dgm:cxn modelId="{C0A24AA2-2B0B-442B-B714-F25823CF99F8}" type="presParOf" srcId="{D649AC9F-D0AD-45DF-BECE-3E62C6AB8D9E}" destId="{2614FD34-5478-4D74-AC2D-6EFF6C52BB31}" srcOrd="6" destOrd="0" presId="urn:microsoft.com/office/officeart/2008/layout/LinedList"/>
    <dgm:cxn modelId="{E5C27531-7FCA-4A25-B0D1-C3B0D679F831}" type="presParOf" srcId="{D649AC9F-D0AD-45DF-BECE-3E62C6AB8D9E}" destId="{81823A5C-F9B9-4EA8-864E-9B58DF5BD679}" srcOrd="7" destOrd="0" presId="urn:microsoft.com/office/officeart/2008/layout/LinedList"/>
    <dgm:cxn modelId="{4FE79C9B-145D-4EEE-B638-87EE11DA2E77}" type="presParOf" srcId="{81823A5C-F9B9-4EA8-864E-9B58DF5BD679}" destId="{0792B10C-D40E-4A90-8F63-E8A9F9A1FC3D}" srcOrd="0" destOrd="0" presId="urn:microsoft.com/office/officeart/2008/layout/LinedList"/>
    <dgm:cxn modelId="{225B0E3F-A156-4E79-AF62-755A7F110A82}" type="presParOf" srcId="{81823A5C-F9B9-4EA8-864E-9B58DF5BD679}" destId="{04809A03-1E7D-4844-B900-8E7FBD0976CB}" srcOrd="1" destOrd="0" presId="urn:microsoft.com/office/officeart/2008/layout/LinedList"/>
    <dgm:cxn modelId="{06A0BE47-D0F4-45D8-9582-03826E95ECEC}" type="presParOf" srcId="{D649AC9F-D0AD-45DF-BECE-3E62C6AB8D9E}" destId="{2C11CEEC-0ECC-49A3-A75A-51ED4815B6E0}" srcOrd="8" destOrd="0" presId="urn:microsoft.com/office/officeart/2008/layout/LinedList"/>
    <dgm:cxn modelId="{108EB31E-6B31-444B-8B04-3963076FDE57}" type="presParOf" srcId="{D649AC9F-D0AD-45DF-BECE-3E62C6AB8D9E}" destId="{B97AEE80-07C7-46A5-B838-58D7EA11DBFF}" srcOrd="9" destOrd="0" presId="urn:microsoft.com/office/officeart/2008/layout/LinedList"/>
    <dgm:cxn modelId="{2EE6929B-8922-440B-984A-F21B7BCA4C7E}" type="presParOf" srcId="{B97AEE80-07C7-46A5-B838-58D7EA11DBFF}" destId="{E55502FC-7776-4B92-ABAF-2403A6CFF00F}" srcOrd="0" destOrd="0" presId="urn:microsoft.com/office/officeart/2008/layout/LinedList"/>
    <dgm:cxn modelId="{3E7E50DE-DF89-4ED5-BE31-2B5DF797E42E}" type="presParOf" srcId="{B97AEE80-07C7-46A5-B838-58D7EA11DBFF}" destId="{478C6E71-0408-4091-A256-E700081A3211}" srcOrd="1" destOrd="0" presId="urn:microsoft.com/office/officeart/2008/layout/Lin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512246F-3D01-4AF8-A266-E03B1FB450A2}" type="doc">
      <dgm:prSet loTypeId="urn:microsoft.com/office/officeart/2008/layout/LinedList" loCatId="list" qsTypeId="urn:microsoft.com/office/officeart/2005/8/quickstyle/simple2" qsCatId="simple" csTypeId="urn:microsoft.com/office/officeart/2005/8/colors/accent3_2" csCatId="accent3"/>
      <dgm:spPr/>
      <dgm:t>
        <a:bodyPr/>
        <a:lstStyle/>
        <a:p>
          <a:endParaRPr lang="en-US"/>
        </a:p>
      </dgm:t>
    </dgm:pt>
    <dgm:pt modelId="{69E2960F-8EBD-4184-8F94-C09F34F35A9D}">
      <dgm:prSet/>
      <dgm:spPr/>
      <dgm:t>
        <a:bodyPr/>
        <a:lstStyle/>
        <a:p>
          <a:r>
            <a:rPr lang="en-US" dirty="0">
              <a:latin typeface="Times New Roman" panose="02020603050405020304" pitchFamily="18" charset="0"/>
              <a:cs typeface="Times New Roman" panose="02020603050405020304" pitchFamily="18" charset="0"/>
            </a:rPr>
            <a:t>Flexible strategy</a:t>
          </a:r>
        </a:p>
      </dgm:t>
    </dgm:pt>
    <dgm:pt modelId="{EEDB0344-4DC5-4D36-BEDF-3E59DAE94D59}" type="parTrans" cxnId="{C5D7D5C9-92BA-47B1-893D-2D70B883B0F3}">
      <dgm:prSet/>
      <dgm:spPr/>
      <dgm:t>
        <a:bodyPr/>
        <a:lstStyle/>
        <a:p>
          <a:endParaRPr lang="en-US"/>
        </a:p>
      </dgm:t>
    </dgm:pt>
    <dgm:pt modelId="{4BBB165A-DC97-480F-886C-1E0072377D28}" type="sibTrans" cxnId="{C5D7D5C9-92BA-47B1-893D-2D70B883B0F3}">
      <dgm:prSet/>
      <dgm:spPr/>
      <dgm:t>
        <a:bodyPr/>
        <a:lstStyle/>
        <a:p>
          <a:endParaRPr lang="en-US"/>
        </a:p>
      </dgm:t>
    </dgm:pt>
    <dgm:pt modelId="{C9344D5A-664D-416E-B1EC-6A1309AA6CF4}">
      <dgm:prSet/>
      <dgm:spPr/>
      <dgm:t>
        <a:bodyPr/>
        <a:lstStyle/>
        <a:p>
          <a:r>
            <a:rPr lang="en-US" dirty="0">
              <a:latin typeface="Times New Roman" panose="02020603050405020304" pitchFamily="18" charset="0"/>
              <a:cs typeface="Times New Roman" panose="02020603050405020304" pitchFamily="18" charset="0"/>
            </a:rPr>
            <a:t>Two-year certification goal</a:t>
          </a:r>
        </a:p>
      </dgm:t>
    </dgm:pt>
    <dgm:pt modelId="{C1411B0A-4A2D-4ED6-B94A-91414A1D55AF}" type="parTrans" cxnId="{3702573A-4ABA-4A3D-AF3A-41C37C06496B}">
      <dgm:prSet/>
      <dgm:spPr/>
      <dgm:t>
        <a:bodyPr/>
        <a:lstStyle/>
        <a:p>
          <a:endParaRPr lang="en-US"/>
        </a:p>
      </dgm:t>
    </dgm:pt>
    <dgm:pt modelId="{F7863ECC-FFA3-46BA-8B4A-01F6C74033A5}" type="sibTrans" cxnId="{3702573A-4ABA-4A3D-AF3A-41C37C06496B}">
      <dgm:prSet/>
      <dgm:spPr/>
      <dgm:t>
        <a:bodyPr/>
        <a:lstStyle/>
        <a:p>
          <a:endParaRPr lang="en-US"/>
        </a:p>
      </dgm:t>
    </dgm:pt>
    <dgm:pt modelId="{E3C64C88-9992-46F6-832E-DBC1F2B6F861}">
      <dgm:prSet/>
      <dgm:spPr/>
      <dgm:t>
        <a:bodyPr/>
        <a:lstStyle/>
        <a:p>
          <a:r>
            <a:rPr lang="en-US" dirty="0">
              <a:latin typeface="Times New Roman" panose="02020603050405020304" pitchFamily="18" charset="0"/>
              <a:cs typeface="Times New Roman" panose="02020603050405020304" pitchFamily="18" charset="0"/>
            </a:rPr>
            <a:t>Expectations</a:t>
          </a:r>
        </a:p>
      </dgm:t>
    </dgm:pt>
    <dgm:pt modelId="{E775E85A-A153-4014-A4EA-55F98AE64321}" type="parTrans" cxnId="{EA21E224-4E7B-4C25-8E0A-EBA273B97470}">
      <dgm:prSet/>
      <dgm:spPr/>
      <dgm:t>
        <a:bodyPr/>
        <a:lstStyle/>
        <a:p>
          <a:endParaRPr lang="en-US"/>
        </a:p>
      </dgm:t>
    </dgm:pt>
    <dgm:pt modelId="{2705D78C-9AF0-464F-9A40-89D90AA7BAE5}" type="sibTrans" cxnId="{EA21E224-4E7B-4C25-8E0A-EBA273B97470}">
      <dgm:prSet/>
      <dgm:spPr/>
      <dgm:t>
        <a:bodyPr/>
        <a:lstStyle/>
        <a:p>
          <a:endParaRPr lang="en-US"/>
        </a:p>
      </dgm:t>
    </dgm:pt>
    <dgm:pt modelId="{4DB7751A-99FF-41C0-AAC0-FB3F0DB304E0}">
      <dgm:prSet/>
      <dgm:spPr/>
      <dgm:t>
        <a:bodyPr/>
        <a:lstStyle/>
        <a:p>
          <a:r>
            <a:rPr lang="en-US" dirty="0">
              <a:latin typeface="Times New Roman" panose="02020603050405020304" pitchFamily="18" charset="0"/>
              <a:cs typeface="Times New Roman" panose="02020603050405020304" pitchFamily="18" charset="0"/>
            </a:rPr>
            <a:t>Failure avoidance</a:t>
          </a:r>
        </a:p>
      </dgm:t>
    </dgm:pt>
    <dgm:pt modelId="{5C1334E0-DACD-4CF9-B348-0AB6EDDD915C}" type="parTrans" cxnId="{47DAE9BE-B758-400A-8D61-C90C74150627}">
      <dgm:prSet/>
      <dgm:spPr/>
      <dgm:t>
        <a:bodyPr/>
        <a:lstStyle/>
        <a:p>
          <a:endParaRPr lang="en-US"/>
        </a:p>
      </dgm:t>
    </dgm:pt>
    <dgm:pt modelId="{99DDCFAA-EED3-4D86-87F4-7B5FD01B163F}" type="sibTrans" cxnId="{47DAE9BE-B758-400A-8D61-C90C74150627}">
      <dgm:prSet/>
      <dgm:spPr/>
      <dgm:t>
        <a:bodyPr/>
        <a:lstStyle/>
        <a:p>
          <a:endParaRPr lang="en-US"/>
        </a:p>
      </dgm:t>
    </dgm:pt>
    <dgm:pt modelId="{AC022A4E-3DA5-413E-A635-E9DCC783E04F}">
      <dgm:prSet/>
      <dgm:spPr/>
      <dgm:t>
        <a:bodyPr/>
        <a:lstStyle/>
        <a:p>
          <a:r>
            <a:rPr lang="en-US" dirty="0">
              <a:latin typeface="Times New Roman" panose="02020603050405020304" pitchFamily="18" charset="0"/>
              <a:cs typeface="Times New Roman" panose="02020603050405020304" pitchFamily="18" charset="0"/>
            </a:rPr>
            <a:t>HR department trained to address changes</a:t>
          </a:r>
        </a:p>
      </dgm:t>
    </dgm:pt>
    <dgm:pt modelId="{C5211B74-3C38-4792-A2D1-C4977CB991BE}" type="parTrans" cxnId="{EB75E3DB-1450-42F3-90D9-E7BC613C6745}">
      <dgm:prSet/>
      <dgm:spPr/>
      <dgm:t>
        <a:bodyPr/>
        <a:lstStyle/>
        <a:p>
          <a:endParaRPr lang="en-US"/>
        </a:p>
      </dgm:t>
    </dgm:pt>
    <dgm:pt modelId="{99E06918-F571-4A40-9D21-857C1CC8B573}" type="sibTrans" cxnId="{EB75E3DB-1450-42F3-90D9-E7BC613C6745}">
      <dgm:prSet/>
      <dgm:spPr/>
      <dgm:t>
        <a:bodyPr/>
        <a:lstStyle/>
        <a:p>
          <a:endParaRPr lang="en-US"/>
        </a:p>
      </dgm:t>
    </dgm:pt>
    <dgm:pt modelId="{BC7B7E53-2C16-4928-A358-0912A99CE9FA}" type="pres">
      <dgm:prSet presAssocID="{7512246F-3D01-4AF8-A266-E03B1FB450A2}" presName="vert0" presStyleCnt="0">
        <dgm:presLayoutVars>
          <dgm:dir/>
          <dgm:animOne val="branch"/>
          <dgm:animLvl val="lvl"/>
        </dgm:presLayoutVars>
      </dgm:prSet>
      <dgm:spPr/>
    </dgm:pt>
    <dgm:pt modelId="{D2B6B173-05F5-43E7-95AA-732630A20F4A}" type="pres">
      <dgm:prSet presAssocID="{69E2960F-8EBD-4184-8F94-C09F34F35A9D}" presName="thickLine" presStyleLbl="alignNode1" presStyleIdx="0" presStyleCnt="5"/>
      <dgm:spPr/>
    </dgm:pt>
    <dgm:pt modelId="{BE4B3B5A-1BB0-4F79-A3F5-AD8EFF31DE91}" type="pres">
      <dgm:prSet presAssocID="{69E2960F-8EBD-4184-8F94-C09F34F35A9D}" presName="horz1" presStyleCnt="0"/>
      <dgm:spPr/>
    </dgm:pt>
    <dgm:pt modelId="{F4A6F8D7-0248-41EE-9C61-6E428DC66BD8}" type="pres">
      <dgm:prSet presAssocID="{69E2960F-8EBD-4184-8F94-C09F34F35A9D}" presName="tx1" presStyleLbl="revTx" presStyleIdx="0" presStyleCnt="5"/>
      <dgm:spPr/>
    </dgm:pt>
    <dgm:pt modelId="{4FDADAA9-9486-4942-9D01-814E07A0B622}" type="pres">
      <dgm:prSet presAssocID="{69E2960F-8EBD-4184-8F94-C09F34F35A9D}" presName="vert1" presStyleCnt="0"/>
      <dgm:spPr/>
    </dgm:pt>
    <dgm:pt modelId="{72EE8CBD-F5DC-4725-A692-0D014B1BC094}" type="pres">
      <dgm:prSet presAssocID="{C9344D5A-664D-416E-B1EC-6A1309AA6CF4}" presName="thickLine" presStyleLbl="alignNode1" presStyleIdx="1" presStyleCnt="5"/>
      <dgm:spPr/>
    </dgm:pt>
    <dgm:pt modelId="{C9BE5A65-3F40-4232-B2C9-3B3B87B56AD6}" type="pres">
      <dgm:prSet presAssocID="{C9344D5A-664D-416E-B1EC-6A1309AA6CF4}" presName="horz1" presStyleCnt="0"/>
      <dgm:spPr/>
    </dgm:pt>
    <dgm:pt modelId="{6C6C53B1-C49B-47C3-ADD1-6F9E7B6524D6}" type="pres">
      <dgm:prSet presAssocID="{C9344D5A-664D-416E-B1EC-6A1309AA6CF4}" presName="tx1" presStyleLbl="revTx" presStyleIdx="1" presStyleCnt="5"/>
      <dgm:spPr/>
    </dgm:pt>
    <dgm:pt modelId="{9C3B360D-AB91-42D4-AD84-BFD3663FCA40}" type="pres">
      <dgm:prSet presAssocID="{C9344D5A-664D-416E-B1EC-6A1309AA6CF4}" presName="vert1" presStyleCnt="0"/>
      <dgm:spPr/>
    </dgm:pt>
    <dgm:pt modelId="{E4D2A30A-09FE-4BB6-AADF-D0FA11C716CF}" type="pres">
      <dgm:prSet presAssocID="{E3C64C88-9992-46F6-832E-DBC1F2B6F861}" presName="thickLine" presStyleLbl="alignNode1" presStyleIdx="2" presStyleCnt="5"/>
      <dgm:spPr/>
    </dgm:pt>
    <dgm:pt modelId="{3AFAB15D-0CDF-49AC-B169-F73FC92E1CDE}" type="pres">
      <dgm:prSet presAssocID="{E3C64C88-9992-46F6-832E-DBC1F2B6F861}" presName="horz1" presStyleCnt="0"/>
      <dgm:spPr/>
    </dgm:pt>
    <dgm:pt modelId="{C624DB92-A647-48F2-B944-1E10F89BDDBB}" type="pres">
      <dgm:prSet presAssocID="{E3C64C88-9992-46F6-832E-DBC1F2B6F861}" presName="tx1" presStyleLbl="revTx" presStyleIdx="2" presStyleCnt="5"/>
      <dgm:spPr/>
    </dgm:pt>
    <dgm:pt modelId="{E0D256DE-373C-457B-94EE-94972C73C6D8}" type="pres">
      <dgm:prSet presAssocID="{E3C64C88-9992-46F6-832E-DBC1F2B6F861}" presName="vert1" presStyleCnt="0"/>
      <dgm:spPr/>
    </dgm:pt>
    <dgm:pt modelId="{E1B1446A-C365-438B-82F3-4DF33C418396}" type="pres">
      <dgm:prSet presAssocID="{4DB7751A-99FF-41C0-AAC0-FB3F0DB304E0}" presName="thickLine" presStyleLbl="alignNode1" presStyleIdx="3" presStyleCnt="5"/>
      <dgm:spPr/>
    </dgm:pt>
    <dgm:pt modelId="{3244F3A0-863A-4358-8866-0186A58D5787}" type="pres">
      <dgm:prSet presAssocID="{4DB7751A-99FF-41C0-AAC0-FB3F0DB304E0}" presName="horz1" presStyleCnt="0"/>
      <dgm:spPr/>
    </dgm:pt>
    <dgm:pt modelId="{C2949F00-A360-4AC7-9313-C8FF00AFAF4D}" type="pres">
      <dgm:prSet presAssocID="{4DB7751A-99FF-41C0-AAC0-FB3F0DB304E0}" presName="tx1" presStyleLbl="revTx" presStyleIdx="3" presStyleCnt="5"/>
      <dgm:spPr/>
    </dgm:pt>
    <dgm:pt modelId="{7978560B-260F-4C62-92F4-1BC0CF8327A1}" type="pres">
      <dgm:prSet presAssocID="{4DB7751A-99FF-41C0-AAC0-FB3F0DB304E0}" presName="vert1" presStyleCnt="0"/>
      <dgm:spPr/>
    </dgm:pt>
    <dgm:pt modelId="{2FD4F912-EF98-47FB-BAB2-CC967B982928}" type="pres">
      <dgm:prSet presAssocID="{AC022A4E-3DA5-413E-A635-E9DCC783E04F}" presName="thickLine" presStyleLbl="alignNode1" presStyleIdx="4" presStyleCnt="5"/>
      <dgm:spPr/>
    </dgm:pt>
    <dgm:pt modelId="{610F9F8E-097F-4E4B-B6AC-3C9DFEEFA3DA}" type="pres">
      <dgm:prSet presAssocID="{AC022A4E-3DA5-413E-A635-E9DCC783E04F}" presName="horz1" presStyleCnt="0"/>
      <dgm:spPr/>
    </dgm:pt>
    <dgm:pt modelId="{B18DFD14-0A58-4DFB-BF2F-95AFE8FC3073}" type="pres">
      <dgm:prSet presAssocID="{AC022A4E-3DA5-413E-A635-E9DCC783E04F}" presName="tx1" presStyleLbl="revTx" presStyleIdx="4" presStyleCnt="5"/>
      <dgm:spPr/>
    </dgm:pt>
    <dgm:pt modelId="{A1B8146C-EF32-4203-BFF5-A6E89535E986}" type="pres">
      <dgm:prSet presAssocID="{AC022A4E-3DA5-413E-A635-E9DCC783E04F}" presName="vert1" presStyleCnt="0"/>
      <dgm:spPr/>
    </dgm:pt>
  </dgm:ptLst>
  <dgm:cxnLst>
    <dgm:cxn modelId="{FC850E1E-A2BE-454D-9562-33B672894C10}" type="presOf" srcId="{69E2960F-8EBD-4184-8F94-C09F34F35A9D}" destId="{F4A6F8D7-0248-41EE-9C61-6E428DC66BD8}" srcOrd="0" destOrd="0" presId="urn:microsoft.com/office/officeart/2008/layout/LinedList"/>
    <dgm:cxn modelId="{AF4E3823-F2F4-495E-B3F9-9FFA5306DFBC}" type="presOf" srcId="{4DB7751A-99FF-41C0-AAC0-FB3F0DB304E0}" destId="{C2949F00-A360-4AC7-9313-C8FF00AFAF4D}" srcOrd="0" destOrd="0" presId="urn:microsoft.com/office/officeart/2008/layout/LinedList"/>
    <dgm:cxn modelId="{EA21E224-4E7B-4C25-8E0A-EBA273B97470}" srcId="{7512246F-3D01-4AF8-A266-E03B1FB450A2}" destId="{E3C64C88-9992-46F6-832E-DBC1F2B6F861}" srcOrd="2" destOrd="0" parTransId="{E775E85A-A153-4014-A4EA-55F98AE64321}" sibTransId="{2705D78C-9AF0-464F-9A40-89D90AA7BAE5}"/>
    <dgm:cxn modelId="{3702573A-4ABA-4A3D-AF3A-41C37C06496B}" srcId="{7512246F-3D01-4AF8-A266-E03B1FB450A2}" destId="{C9344D5A-664D-416E-B1EC-6A1309AA6CF4}" srcOrd="1" destOrd="0" parTransId="{C1411B0A-4A2D-4ED6-B94A-91414A1D55AF}" sibTransId="{F7863ECC-FFA3-46BA-8B4A-01F6C74033A5}"/>
    <dgm:cxn modelId="{0C706C46-479C-4DBF-8D34-ED0DA4E75C36}" type="presOf" srcId="{E3C64C88-9992-46F6-832E-DBC1F2B6F861}" destId="{C624DB92-A647-48F2-B944-1E10F89BDDBB}" srcOrd="0" destOrd="0" presId="urn:microsoft.com/office/officeart/2008/layout/LinedList"/>
    <dgm:cxn modelId="{14F67166-3BC0-4EDF-B426-CE94E78FB8EF}" type="presOf" srcId="{AC022A4E-3DA5-413E-A635-E9DCC783E04F}" destId="{B18DFD14-0A58-4DFB-BF2F-95AFE8FC3073}" srcOrd="0" destOrd="0" presId="urn:microsoft.com/office/officeart/2008/layout/LinedList"/>
    <dgm:cxn modelId="{51A9866B-E1FD-4173-8A71-FD363E9A98E4}" type="presOf" srcId="{C9344D5A-664D-416E-B1EC-6A1309AA6CF4}" destId="{6C6C53B1-C49B-47C3-ADD1-6F9E7B6524D6}" srcOrd="0" destOrd="0" presId="urn:microsoft.com/office/officeart/2008/layout/LinedList"/>
    <dgm:cxn modelId="{47DAE9BE-B758-400A-8D61-C90C74150627}" srcId="{7512246F-3D01-4AF8-A266-E03B1FB450A2}" destId="{4DB7751A-99FF-41C0-AAC0-FB3F0DB304E0}" srcOrd="3" destOrd="0" parTransId="{5C1334E0-DACD-4CF9-B348-0AB6EDDD915C}" sibTransId="{99DDCFAA-EED3-4D86-87F4-7B5FD01B163F}"/>
    <dgm:cxn modelId="{C5D7D5C9-92BA-47B1-893D-2D70B883B0F3}" srcId="{7512246F-3D01-4AF8-A266-E03B1FB450A2}" destId="{69E2960F-8EBD-4184-8F94-C09F34F35A9D}" srcOrd="0" destOrd="0" parTransId="{EEDB0344-4DC5-4D36-BEDF-3E59DAE94D59}" sibTransId="{4BBB165A-DC97-480F-886C-1E0072377D28}"/>
    <dgm:cxn modelId="{3586B5CF-4C90-4FFD-8580-D73D4EF3C309}" type="presOf" srcId="{7512246F-3D01-4AF8-A266-E03B1FB450A2}" destId="{BC7B7E53-2C16-4928-A358-0912A99CE9FA}" srcOrd="0" destOrd="0" presId="urn:microsoft.com/office/officeart/2008/layout/LinedList"/>
    <dgm:cxn modelId="{EB75E3DB-1450-42F3-90D9-E7BC613C6745}" srcId="{7512246F-3D01-4AF8-A266-E03B1FB450A2}" destId="{AC022A4E-3DA5-413E-A635-E9DCC783E04F}" srcOrd="4" destOrd="0" parTransId="{C5211B74-3C38-4792-A2D1-C4977CB991BE}" sibTransId="{99E06918-F571-4A40-9D21-857C1CC8B573}"/>
    <dgm:cxn modelId="{C6D1C2E6-16AD-4E3C-B8B3-91095B21DE5C}" type="presParOf" srcId="{BC7B7E53-2C16-4928-A358-0912A99CE9FA}" destId="{D2B6B173-05F5-43E7-95AA-732630A20F4A}" srcOrd="0" destOrd="0" presId="urn:microsoft.com/office/officeart/2008/layout/LinedList"/>
    <dgm:cxn modelId="{F6B0F620-8ECB-4850-A27D-9ED8EB2D89D0}" type="presParOf" srcId="{BC7B7E53-2C16-4928-A358-0912A99CE9FA}" destId="{BE4B3B5A-1BB0-4F79-A3F5-AD8EFF31DE91}" srcOrd="1" destOrd="0" presId="urn:microsoft.com/office/officeart/2008/layout/LinedList"/>
    <dgm:cxn modelId="{74941930-7BA1-42E9-804F-635B9CB191A2}" type="presParOf" srcId="{BE4B3B5A-1BB0-4F79-A3F5-AD8EFF31DE91}" destId="{F4A6F8D7-0248-41EE-9C61-6E428DC66BD8}" srcOrd="0" destOrd="0" presId="urn:microsoft.com/office/officeart/2008/layout/LinedList"/>
    <dgm:cxn modelId="{BB79F1A3-1F61-4A88-B623-FB2802B7024A}" type="presParOf" srcId="{BE4B3B5A-1BB0-4F79-A3F5-AD8EFF31DE91}" destId="{4FDADAA9-9486-4942-9D01-814E07A0B622}" srcOrd="1" destOrd="0" presId="urn:microsoft.com/office/officeart/2008/layout/LinedList"/>
    <dgm:cxn modelId="{768DAF1B-A932-438C-A4C5-2A39B5CD23FD}" type="presParOf" srcId="{BC7B7E53-2C16-4928-A358-0912A99CE9FA}" destId="{72EE8CBD-F5DC-4725-A692-0D014B1BC094}" srcOrd="2" destOrd="0" presId="urn:microsoft.com/office/officeart/2008/layout/LinedList"/>
    <dgm:cxn modelId="{2217E3FB-CE0E-4390-ADAA-E6AF8C1210F5}" type="presParOf" srcId="{BC7B7E53-2C16-4928-A358-0912A99CE9FA}" destId="{C9BE5A65-3F40-4232-B2C9-3B3B87B56AD6}" srcOrd="3" destOrd="0" presId="urn:microsoft.com/office/officeart/2008/layout/LinedList"/>
    <dgm:cxn modelId="{9A9D8E11-4F3D-49A2-9E63-743EDA22F854}" type="presParOf" srcId="{C9BE5A65-3F40-4232-B2C9-3B3B87B56AD6}" destId="{6C6C53B1-C49B-47C3-ADD1-6F9E7B6524D6}" srcOrd="0" destOrd="0" presId="urn:microsoft.com/office/officeart/2008/layout/LinedList"/>
    <dgm:cxn modelId="{7A75D0BF-0084-4671-8F5A-D5883C8BDB01}" type="presParOf" srcId="{C9BE5A65-3F40-4232-B2C9-3B3B87B56AD6}" destId="{9C3B360D-AB91-42D4-AD84-BFD3663FCA40}" srcOrd="1" destOrd="0" presId="urn:microsoft.com/office/officeart/2008/layout/LinedList"/>
    <dgm:cxn modelId="{F17425F2-A608-48C7-B731-632EE6DC2F43}" type="presParOf" srcId="{BC7B7E53-2C16-4928-A358-0912A99CE9FA}" destId="{E4D2A30A-09FE-4BB6-AADF-D0FA11C716CF}" srcOrd="4" destOrd="0" presId="urn:microsoft.com/office/officeart/2008/layout/LinedList"/>
    <dgm:cxn modelId="{31F41AF2-5730-4FFE-9BCA-4916ADCEB8D2}" type="presParOf" srcId="{BC7B7E53-2C16-4928-A358-0912A99CE9FA}" destId="{3AFAB15D-0CDF-49AC-B169-F73FC92E1CDE}" srcOrd="5" destOrd="0" presId="urn:microsoft.com/office/officeart/2008/layout/LinedList"/>
    <dgm:cxn modelId="{C854A00A-4695-4F77-A8E0-96994FD40B04}" type="presParOf" srcId="{3AFAB15D-0CDF-49AC-B169-F73FC92E1CDE}" destId="{C624DB92-A647-48F2-B944-1E10F89BDDBB}" srcOrd="0" destOrd="0" presId="urn:microsoft.com/office/officeart/2008/layout/LinedList"/>
    <dgm:cxn modelId="{ED21BFAF-7669-453A-A972-CF06AA7EBEF0}" type="presParOf" srcId="{3AFAB15D-0CDF-49AC-B169-F73FC92E1CDE}" destId="{E0D256DE-373C-457B-94EE-94972C73C6D8}" srcOrd="1" destOrd="0" presId="urn:microsoft.com/office/officeart/2008/layout/LinedList"/>
    <dgm:cxn modelId="{1C6629C2-8ED7-414A-A549-9958941D2B6E}" type="presParOf" srcId="{BC7B7E53-2C16-4928-A358-0912A99CE9FA}" destId="{E1B1446A-C365-438B-82F3-4DF33C418396}" srcOrd="6" destOrd="0" presId="urn:microsoft.com/office/officeart/2008/layout/LinedList"/>
    <dgm:cxn modelId="{BFEF5500-8EDF-48C8-A3E2-8FE2E48323FD}" type="presParOf" srcId="{BC7B7E53-2C16-4928-A358-0912A99CE9FA}" destId="{3244F3A0-863A-4358-8866-0186A58D5787}" srcOrd="7" destOrd="0" presId="urn:microsoft.com/office/officeart/2008/layout/LinedList"/>
    <dgm:cxn modelId="{D9432DFC-B8F2-47D7-BC71-7310CA71B672}" type="presParOf" srcId="{3244F3A0-863A-4358-8866-0186A58D5787}" destId="{C2949F00-A360-4AC7-9313-C8FF00AFAF4D}" srcOrd="0" destOrd="0" presId="urn:microsoft.com/office/officeart/2008/layout/LinedList"/>
    <dgm:cxn modelId="{949E71F9-FDBB-4C86-ADED-829E40C05B9A}" type="presParOf" srcId="{3244F3A0-863A-4358-8866-0186A58D5787}" destId="{7978560B-260F-4C62-92F4-1BC0CF8327A1}" srcOrd="1" destOrd="0" presId="urn:microsoft.com/office/officeart/2008/layout/LinedList"/>
    <dgm:cxn modelId="{8EE3FD97-E9DC-47BB-BC25-B0EC7802FD70}" type="presParOf" srcId="{BC7B7E53-2C16-4928-A358-0912A99CE9FA}" destId="{2FD4F912-EF98-47FB-BAB2-CC967B982928}" srcOrd="8" destOrd="0" presId="urn:microsoft.com/office/officeart/2008/layout/LinedList"/>
    <dgm:cxn modelId="{BC3055B8-C997-4CEC-ACEE-0846DC045318}" type="presParOf" srcId="{BC7B7E53-2C16-4928-A358-0912A99CE9FA}" destId="{610F9F8E-097F-4E4B-B6AC-3C9DFEEFA3DA}" srcOrd="9" destOrd="0" presId="urn:microsoft.com/office/officeart/2008/layout/LinedList"/>
    <dgm:cxn modelId="{893F23D8-47F5-48FB-B628-78CEFABEC0BD}" type="presParOf" srcId="{610F9F8E-097F-4E4B-B6AC-3C9DFEEFA3DA}" destId="{B18DFD14-0A58-4DFB-BF2F-95AFE8FC3073}" srcOrd="0" destOrd="0" presId="urn:microsoft.com/office/officeart/2008/layout/LinedList"/>
    <dgm:cxn modelId="{047C2575-63D7-4CA2-BFAB-A028A30ABCE2}" type="presParOf" srcId="{610F9F8E-097F-4E4B-B6AC-3C9DFEEFA3DA}" destId="{A1B8146C-EF32-4203-BFF5-A6E89535E986}" srcOrd="1" destOrd="0" presId="urn:microsoft.com/office/officeart/2008/layout/Lined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176273-9CC0-42DC-9FC3-0974A5913186}">
      <dsp:nvSpPr>
        <dsp:cNvPr id="0" name=""/>
        <dsp:cNvSpPr/>
      </dsp:nvSpPr>
      <dsp:spPr>
        <a:xfrm>
          <a:off x="283806" y="812397"/>
          <a:ext cx="461953" cy="46195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BC2AB61C-A4A1-4324-8FE0-57D33F2E0AC7}">
      <dsp:nvSpPr>
        <dsp:cNvPr id="0" name=""/>
        <dsp:cNvSpPr/>
      </dsp:nvSpPr>
      <dsp:spPr>
        <a:xfrm>
          <a:off x="1501" y="1447698"/>
          <a:ext cx="1026562" cy="4106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dirty="0">
              <a:latin typeface="Times New Roman" panose="02020603050405020304" pitchFamily="18" charset="0"/>
              <a:cs typeface="Times New Roman" panose="02020603050405020304" pitchFamily="18" charset="0"/>
            </a:rPr>
            <a:t>Introduction</a:t>
          </a:r>
        </a:p>
      </dsp:txBody>
      <dsp:txXfrm>
        <a:off x="1501" y="1447698"/>
        <a:ext cx="1026562" cy="410625"/>
      </dsp:txXfrm>
    </dsp:sp>
    <dsp:sp modelId="{F019720A-0A16-4ACB-912D-BADEC156E694}">
      <dsp:nvSpPr>
        <dsp:cNvPr id="0" name=""/>
        <dsp:cNvSpPr/>
      </dsp:nvSpPr>
      <dsp:spPr>
        <a:xfrm>
          <a:off x="1490017" y="812397"/>
          <a:ext cx="461953" cy="46195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DC00D880-8DA9-4313-BAE3-E2877E2B0B8B}">
      <dsp:nvSpPr>
        <dsp:cNvPr id="0" name=""/>
        <dsp:cNvSpPr/>
      </dsp:nvSpPr>
      <dsp:spPr>
        <a:xfrm>
          <a:off x="1207712" y="1447698"/>
          <a:ext cx="1026562" cy="4106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a:latin typeface="Times New Roman" panose="02020603050405020304" pitchFamily="18" charset="0"/>
              <a:cs typeface="Times New Roman" panose="02020603050405020304" pitchFamily="18" charset="0"/>
            </a:rPr>
            <a:t>JUSTIFICATION FOR CHANGE</a:t>
          </a:r>
        </a:p>
      </dsp:txBody>
      <dsp:txXfrm>
        <a:off x="1207712" y="1447698"/>
        <a:ext cx="1026562" cy="410625"/>
      </dsp:txXfrm>
    </dsp:sp>
    <dsp:sp modelId="{215B1461-5D35-4E08-9DFA-9886C13F0893}">
      <dsp:nvSpPr>
        <dsp:cNvPr id="0" name=""/>
        <dsp:cNvSpPr/>
      </dsp:nvSpPr>
      <dsp:spPr>
        <a:xfrm>
          <a:off x="2696228" y="812397"/>
          <a:ext cx="461953" cy="461953"/>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9CC7F5EB-1824-4279-854B-1B5D3BBD7861}">
      <dsp:nvSpPr>
        <dsp:cNvPr id="0" name=""/>
        <dsp:cNvSpPr/>
      </dsp:nvSpPr>
      <dsp:spPr>
        <a:xfrm>
          <a:off x="2413923" y="1447698"/>
          <a:ext cx="1026562" cy="4106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a:latin typeface="Times New Roman" panose="02020603050405020304" pitchFamily="18" charset="0"/>
              <a:cs typeface="Times New Roman" panose="02020603050405020304" pitchFamily="18" charset="0"/>
            </a:rPr>
            <a:t>IMPLEMENTATION</a:t>
          </a:r>
        </a:p>
      </dsp:txBody>
      <dsp:txXfrm>
        <a:off x="2413923" y="1447698"/>
        <a:ext cx="1026562" cy="410625"/>
      </dsp:txXfrm>
    </dsp:sp>
    <dsp:sp modelId="{FBE56B5A-491B-4D1B-B3AB-255653E8E55C}">
      <dsp:nvSpPr>
        <dsp:cNvPr id="0" name=""/>
        <dsp:cNvSpPr/>
      </dsp:nvSpPr>
      <dsp:spPr>
        <a:xfrm>
          <a:off x="3902439" y="812397"/>
          <a:ext cx="461953" cy="461953"/>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2FA1CA2A-DE22-4306-B696-3FA142351160}">
      <dsp:nvSpPr>
        <dsp:cNvPr id="0" name=""/>
        <dsp:cNvSpPr/>
      </dsp:nvSpPr>
      <dsp:spPr>
        <a:xfrm>
          <a:off x="3620134" y="1447698"/>
          <a:ext cx="1026562" cy="4106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a:latin typeface="Times New Roman" panose="02020603050405020304" pitchFamily="18" charset="0"/>
              <a:cs typeface="Times New Roman" panose="02020603050405020304" pitchFamily="18" charset="0"/>
            </a:rPr>
            <a:t>FINAL RECOMMENDATIONS</a:t>
          </a:r>
        </a:p>
      </dsp:txBody>
      <dsp:txXfrm>
        <a:off x="3620134" y="1447698"/>
        <a:ext cx="1026562" cy="410625"/>
      </dsp:txXfrm>
    </dsp:sp>
    <dsp:sp modelId="{DA641A22-1696-4741-A3EF-6C53C88328F5}">
      <dsp:nvSpPr>
        <dsp:cNvPr id="0" name=""/>
        <dsp:cNvSpPr/>
      </dsp:nvSpPr>
      <dsp:spPr>
        <a:xfrm>
          <a:off x="283806" y="2114963"/>
          <a:ext cx="461953" cy="461953"/>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E5E144C0-4AF8-4E54-9E10-9F9612B46F4C}">
      <dsp:nvSpPr>
        <dsp:cNvPr id="0" name=""/>
        <dsp:cNvSpPr/>
      </dsp:nvSpPr>
      <dsp:spPr>
        <a:xfrm>
          <a:off x="1501" y="2750264"/>
          <a:ext cx="1026562" cy="4106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dirty="0">
              <a:latin typeface="Times New Roman" panose="02020603050405020304" pitchFamily="18" charset="0"/>
              <a:cs typeface="Times New Roman" panose="02020603050405020304" pitchFamily="18" charset="0"/>
            </a:rPr>
            <a:t>ASSESSMENT</a:t>
          </a:r>
        </a:p>
      </dsp:txBody>
      <dsp:txXfrm>
        <a:off x="1501" y="2750264"/>
        <a:ext cx="1026562" cy="410625"/>
      </dsp:txXfrm>
    </dsp:sp>
    <dsp:sp modelId="{105551B8-15EF-4996-888A-D34D10D011D7}">
      <dsp:nvSpPr>
        <dsp:cNvPr id="0" name=""/>
        <dsp:cNvSpPr/>
      </dsp:nvSpPr>
      <dsp:spPr>
        <a:xfrm>
          <a:off x="1490017" y="2114963"/>
          <a:ext cx="461953" cy="461953"/>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1A167E12-C3F2-40AB-AEBC-21D8BEAD3A8C}">
      <dsp:nvSpPr>
        <dsp:cNvPr id="0" name=""/>
        <dsp:cNvSpPr/>
      </dsp:nvSpPr>
      <dsp:spPr>
        <a:xfrm>
          <a:off x="1207712" y="2750264"/>
          <a:ext cx="1026562" cy="4106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a:latin typeface="Times New Roman" panose="02020603050405020304" pitchFamily="18" charset="0"/>
              <a:cs typeface="Times New Roman" panose="02020603050405020304" pitchFamily="18" charset="0"/>
            </a:rPr>
            <a:t>REFLECTION</a:t>
          </a:r>
        </a:p>
      </dsp:txBody>
      <dsp:txXfrm>
        <a:off x="1207712" y="2750264"/>
        <a:ext cx="1026562" cy="410625"/>
      </dsp:txXfrm>
    </dsp:sp>
    <dsp:sp modelId="{80C3BCF9-BE21-426F-83BB-7161668A6F31}">
      <dsp:nvSpPr>
        <dsp:cNvPr id="0" name=""/>
        <dsp:cNvSpPr/>
      </dsp:nvSpPr>
      <dsp:spPr>
        <a:xfrm>
          <a:off x="2696228" y="2114963"/>
          <a:ext cx="461953" cy="461953"/>
        </a:xfrm>
        <a:prstGeom prst="rect">
          <a:avLst/>
        </a:prstGeom>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94BFBFAC-ED33-4ACC-8373-EC1A0A8FE0B6}">
      <dsp:nvSpPr>
        <dsp:cNvPr id="0" name=""/>
        <dsp:cNvSpPr/>
      </dsp:nvSpPr>
      <dsp:spPr>
        <a:xfrm>
          <a:off x="2413923" y="2750264"/>
          <a:ext cx="1026562" cy="4106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dirty="0">
              <a:latin typeface="Times New Roman" panose="02020603050405020304" pitchFamily="18" charset="0"/>
              <a:cs typeface="Times New Roman" panose="02020603050405020304" pitchFamily="18" charset="0"/>
            </a:rPr>
            <a:t>REFERENCE LIST</a:t>
          </a:r>
        </a:p>
      </dsp:txBody>
      <dsp:txXfrm>
        <a:off x="2413923" y="2750264"/>
        <a:ext cx="1026562" cy="410625"/>
      </dsp:txXfrm>
    </dsp:sp>
    <dsp:sp modelId="{615E1EFE-9CF5-4079-A68D-76728B13A1BF}">
      <dsp:nvSpPr>
        <dsp:cNvPr id="0" name=""/>
        <dsp:cNvSpPr/>
      </dsp:nvSpPr>
      <dsp:spPr>
        <a:xfrm>
          <a:off x="3902439" y="2114963"/>
          <a:ext cx="461953" cy="461953"/>
        </a:xfrm>
        <a:prstGeom prst="rect">
          <a:avLst/>
        </a:prstGeom>
        <a:blipFill>
          <a:blip xmlns:r="http://schemas.openxmlformats.org/officeDocument/2006/relationships"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B61FA608-CFD9-450E-9C14-E8A1273008D1}">
      <dsp:nvSpPr>
        <dsp:cNvPr id="0" name=""/>
        <dsp:cNvSpPr/>
      </dsp:nvSpPr>
      <dsp:spPr>
        <a:xfrm>
          <a:off x="3620134" y="2750264"/>
          <a:ext cx="1026562" cy="4106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a:t>APPENDIX</a:t>
          </a:r>
        </a:p>
      </dsp:txBody>
      <dsp:txXfrm>
        <a:off x="3620134" y="2750264"/>
        <a:ext cx="1026562" cy="41062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B866732-6951-45EA-A7DA-464D35FC9B7F}">
      <dsp:nvSpPr>
        <dsp:cNvPr id="0" name=""/>
        <dsp:cNvSpPr/>
      </dsp:nvSpPr>
      <dsp:spPr>
        <a:xfrm>
          <a:off x="0" y="381"/>
          <a:ext cx="10233621" cy="0"/>
        </a:xfrm>
        <a:prstGeom prst="line">
          <a:avLst/>
        </a:prstGeom>
        <a:solidFill>
          <a:schemeClr val="accent3">
            <a:hueOff val="0"/>
            <a:satOff val="0"/>
            <a:lumOff val="0"/>
            <a:alphaOff val="0"/>
          </a:schemeClr>
        </a:solidFill>
        <a:ln w="15875" cap="rnd" cmpd="sng" algn="ctr">
          <a:solidFill>
            <a:schemeClr val="accent3">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F24ADD16-FD42-4502-96DC-F1C971922505}">
      <dsp:nvSpPr>
        <dsp:cNvPr id="0" name=""/>
        <dsp:cNvSpPr/>
      </dsp:nvSpPr>
      <dsp:spPr>
        <a:xfrm>
          <a:off x="0" y="381"/>
          <a:ext cx="10233621" cy="6246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latin typeface="Times New Roman" panose="02020603050405020304" pitchFamily="18" charset="0"/>
              <a:cs typeface="Times New Roman" panose="02020603050405020304" pitchFamily="18" charset="0"/>
            </a:rPr>
            <a:t>HR Departmental Leaders change initiative</a:t>
          </a:r>
        </a:p>
      </dsp:txBody>
      <dsp:txXfrm>
        <a:off x="0" y="381"/>
        <a:ext cx="10233621" cy="624687"/>
      </dsp:txXfrm>
    </dsp:sp>
    <dsp:sp modelId="{F6523481-FE45-400B-AFBD-6557CAD8D06B}">
      <dsp:nvSpPr>
        <dsp:cNvPr id="0" name=""/>
        <dsp:cNvSpPr/>
      </dsp:nvSpPr>
      <dsp:spPr>
        <a:xfrm>
          <a:off x="0" y="625069"/>
          <a:ext cx="10233621" cy="0"/>
        </a:xfrm>
        <a:prstGeom prst="line">
          <a:avLst/>
        </a:prstGeom>
        <a:solidFill>
          <a:schemeClr val="accent3">
            <a:hueOff val="0"/>
            <a:satOff val="0"/>
            <a:lumOff val="0"/>
            <a:alphaOff val="0"/>
          </a:schemeClr>
        </a:solidFill>
        <a:ln w="15875" cap="rnd" cmpd="sng" algn="ctr">
          <a:solidFill>
            <a:schemeClr val="accent3">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623CECBC-083E-4A8E-91DB-BD9AF057B75A}">
      <dsp:nvSpPr>
        <dsp:cNvPr id="0" name=""/>
        <dsp:cNvSpPr/>
      </dsp:nvSpPr>
      <dsp:spPr>
        <a:xfrm>
          <a:off x="0" y="625069"/>
          <a:ext cx="10233621" cy="6246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t>Effective Date: June 1, 2025</a:t>
          </a:r>
        </a:p>
      </dsp:txBody>
      <dsp:txXfrm>
        <a:off x="0" y="625069"/>
        <a:ext cx="10233621" cy="624687"/>
      </dsp:txXfrm>
    </dsp:sp>
    <dsp:sp modelId="{B398DACD-25CE-47E7-A552-E6E57FC74F42}">
      <dsp:nvSpPr>
        <dsp:cNvPr id="0" name=""/>
        <dsp:cNvSpPr/>
      </dsp:nvSpPr>
      <dsp:spPr>
        <a:xfrm>
          <a:off x="0" y="1249756"/>
          <a:ext cx="10233621" cy="0"/>
        </a:xfrm>
        <a:prstGeom prst="line">
          <a:avLst/>
        </a:prstGeom>
        <a:solidFill>
          <a:schemeClr val="accent3">
            <a:hueOff val="0"/>
            <a:satOff val="0"/>
            <a:lumOff val="0"/>
            <a:alphaOff val="0"/>
          </a:schemeClr>
        </a:solidFill>
        <a:ln w="15875" cap="rnd" cmpd="sng" algn="ctr">
          <a:solidFill>
            <a:schemeClr val="accent3">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01C88557-F20B-4E1F-9D8D-53F184E29233}">
      <dsp:nvSpPr>
        <dsp:cNvPr id="0" name=""/>
        <dsp:cNvSpPr/>
      </dsp:nvSpPr>
      <dsp:spPr>
        <a:xfrm>
          <a:off x="0" y="1249756"/>
          <a:ext cx="10233621" cy="6246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latin typeface="Times New Roman" panose="02020603050405020304" pitchFamily="18" charset="0"/>
              <a:cs typeface="Times New Roman" panose="02020603050405020304" pitchFamily="18" charset="0"/>
            </a:rPr>
            <a:t>Department Supervisor technical support</a:t>
          </a:r>
        </a:p>
      </dsp:txBody>
      <dsp:txXfrm>
        <a:off x="0" y="1249756"/>
        <a:ext cx="10233621" cy="624687"/>
      </dsp:txXfrm>
    </dsp:sp>
    <dsp:sp modelId="{2614FD34-5478-4D74-AC2D-6EFF6C52BB31}">
      <dsp:nvSpPr>
        <dsp:cNvPr id="0" name=""/>
        <dsp:cNvSpPr/>
      </dsp:nvSpPr>
      <dsp:spPr>
        <a:xfrm>
          <a:off x="0" y="1874444"/>
          <a:ext cx="10233621" cy="0"/>
        </a:xfrm>
        <a:prstGeom prst="line">
          <a:avLst/>
        </a:prstGeom>
        <a:solidFill>
          <a:schemeClr val="accent3">
            <a:hueOff val="0"/>
            <a:satOff val="0"/>
            <a:lumOff val="0"/>
            <a:alphaOff val="0"/>
          </a:schemeClr>
        </a:solidFill>
        <a:ln w="15875" cap="rnd" cmpd="sng" algn="ctr">
          <a:solidFill>
            <a:schemeClr val="accent3">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0792B10C-D40E-4A90-8F63-E8A9F9A1FC3D}">
      <dsp:nvSpPr>
        <dsp:cNvPr id="0" name=""/>
        <dsp:cNvSpPr/>
      </dsp:nvSpPr>
      <dsp:spPr>
        <a:xfrm>
          <a:off x="0" y="1874444"/>
          <a:ext cx="10233621" cy="6246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latin typeface="Times New Roman" panose="02020603050405020304" pitchFamily="18" charset="0"/>
              <a:cs typeface="Times New Roman" panose="02020603050405020304" pitchFamily="18" charset="0"/>
            </a:rPr>
            <a:t>No certification required</a:t>
          </a:r>
        </a:p>
      </dsp:txBody>
      <dsp:txXfrm>
        <a:off x="0" y="1874444"/>
        <a:ext cx="10233621" cy="624687"/>
      </dsp:txXfrm>
    </dsp:sp>
    <dsp:sp modelId="{2C11CEEC-0ECC-49A3-A75A-51ED4815B6E0}">
      <dsp:nvSpPr>
        <dsp:cNvPr id="0" name=""/>
        <dsp:cNvSpPr/>
      </dsp:nvSpPr>
      <dsp:spPr>
        <a:xfrm>
          <a:off x="0" y="2499131"/>
          <a:ext cx="10233621" cy="0"/>
        </a:xfrm>
        <a:prstGeom prst="line">
          <a:avLst/>
        </a:prstGeom>
        <a:solidFill>
          <a:schemeClr val="accent3">
            <a:hueOff val="0"/>
            <a:satOff val="0"/>
            <a:lumOff val="0"/>
            <a:alphaOff val="0"/>
          </a:schemeClr>
        </a:solidFill>
        <a:ln w="15875" cap="rnd" cmpd="sng" algn="ctr">
          <a:solidFill>
            <a:schemeClr val="accent3">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E55502FC-7776-4B92-ABAF-2403A6CFF00F}">
      <dsp:nvSpPr>
        <dsp:cNvPr id="0" name=""/>
        <dsp:cNvSpPr/>
      </dsp:nvSpPr>
      <dsp:spPr>
        <a:xfrm>
          <a:off x="0" y="2499131"/>
          <a:ext cx="10233621" cy="6246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latin typeface="Times New Roman" panose="02020603050405020304" pitchFamily="18" charset="0"/>
              <a:cs typeface="Times New Roman" panose="02020603050405020304" pitchFamily="18" charset="0"/>
            </a:rPr>
            <a:t>Certification Requirement Proposal</a:t>
          </a:r>
        </a:p>
      </dsp:txBody>
      <dsp:txXfrm>
        <a:off x="0" y="2499131"/>
        <a:ext cx="10233621" cy="62468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2B6B173-05F5-43E7-95AA-732630A20F4A}">
      <dsp:nvSpPr>
        <dsp:cNvPr id="0" name=""/>
        <dsp:cNvSpPr/>
      </dsp:nvSpPr>
      <dsp:spPr>
        <a:xfrm>
          <a:off x="0" y="463"/>
          <a:ext cx="6481987" cy="0"/>
        </a:xfrm>
        <a:prstGeom prst="line">
          <a:avLst/>
        </a:prstGeom>
        <a:solidFill>
          <a:schemeClr val="accent3">
            <a:hueOff val="0"/>
            <a:satOff val="0"/>
            <a:lumOff val="0"/>
            <a:alphaOff val="0"/>
          </a:schemeClr>
        </a:solidFill>
        <a:ln w="15875" cap="rnd" cmpd="sng" algn="ctr">
          <a:solidFill>
            <a:schemeClr val="accent3">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F4A6F8D7-0248-41EE-9C61-6E428DC66BD8}">
      <dsp:nvSpPr>
        <dsp:cNvPr id="0" name=""/>
        <dsp:cNvSpPr/>
      </dsp:nvSpPr>
      <dsp:spPr>
        <a:xfrm>
          <a:off x="0" y="463"/>
          <a:ext cx="6481987" cy="7584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a:lnSpc>
              <a:spcPct val="90000"/>
            </a:lnSpc>
            <a:spcBef>
              <a:spcPct val="0"/>
            </a:spcBef>
            <a:spcAft>
              <a:spcPct val="35000"/>
            </a:spcAft>
            <a:buNone/>
          </a:pPr>
          <a:r>
            <a:rPr lang="en-US" sz="2900" kern="1200" dirty="0">
              <a:latin typeface="Times New Roman" panose="02020603050405020304" pitchFamily="18" charset="0"/>
              <a:cs typeface="Times New Roman" panose="02020603050405020304" pitchFamily="18" charset="0"/>
            </a:rPr>
            <a:t>Flexible strategy</a:t>
          </a:r>
        </a:p>
      </dsp:txBody>
      <dsp:txXfrm>
        <a:off x="0" y="463"/>
        <a:ext cx="6481987" cy="758428"/>
      </dsp:txXfrm>
    </dsp:sp>
    <dsp:sp modelId="{72EE8CBD-F5DC-4725-A692-0D014B1BC094}">
      <dsp:nvSpPr>
        <dsp:cNvPr id="0" name=""/>
        <dsp:cNvSpPr/>
      </dsp:nvSpPr>
      <dsp:spPr>
        <a:xfrm>
          <a:off x="0" y="758891"/>
          <a:ext cx="6481987" cy="0"/>
        </a:xfrm>
        <a:prstGeom prst="line">
          <a:avLst/>
        </a:prstGeom>
        <a:solidFill>
          <a:schemeClr val="accent3">
            <a:hueOff val="0"/>
            <a:satOff val="0"/>
            <a:lumOff val="0"/>
            <a:alphaOff val="0"/>
          </a:schemeClr>
        </a:solidFill>
        <a:ln w="15875" cap="rnd" cmpd="sng" algn="ctr">
          <a:solidFill>
            <a:schemeClr val="accent3">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6C6C53B1-C49B-47C3-ADD1-6F9E7B6524D6}">
      <dsp:nvSpPr>
        <dsp:cNvPr id="0" name=""/>
        <dsp:cNvSpPr/>
      </dsp:nvSpPr>
      <dsp:spPr>
        <a:xfrm>
          <a:off x="0" y="758891"/>
          <a:ext cx="6481987" cy="7584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a:lnSpc>
              <a:spcPct val="90000"/>
            </a:lnSpc>
            <a:spcBef>
              <a:spcPct val="0"/>
            </a:spcBef>
            <a:spcAft>
              <a:spcPct val="35000"/>
            </a:spcAft>
            <a:buNone/>
          </a:pPr>
          <a:r>
            <a:rPr lang="en-US" sz="2900" kern="1200" dirty="0">
              <a:latin typeface="Times New Roman" panose="02020603050405020304" pitchFamily="18" charset="0"/>
              <a:cs typeface="Times New Roman" panose="02020603050405020304" pitchFamily="18" charset="0"/>
            </a:rPr>
            <a:t>Two-year certification goal</a:t>
          </a:r>
        </a:p>
      </dsp:txBody>
      <dsp:txXfrm>
        <a:off x="0" y="758891"/>
        <a:ext cx="6481987" cy="758428"/>
      </dsp:txXfrm>
    </dsp:sp>
    <dsp:sp modelId="{E4D2A30A-09FE-4BB6-AADF-D0FA11C716CF}">
      <dsp:nvSpPr>
        <dsp:cNvPr id="0" name=""/>
        <dsp:cNvSpPr/>
      </dsp:nvSpPr>
      <dsp:spPr>
        <a:xfrm>
          <a:off x="0" y="1517319"/>
          <a:ext cx="6481987" cy="0"/>
        </a:xfrm>
        <a:prstGeom prst="line">
          <a:avLst/>
        </a:prstGeom>
        <a:solidFill>
          <a:schemeClr val="accent3">
            <a:hueOff val="0"/>
            <a:satOff val="0"/>
            <a:lumOff val="0"/>
            <a:alphaOff val="0"/>
          </a:schemeClr>
        </a:solidFill>
        <a:ln w="15875" cap="rnd" cmpd="sng" algn="ctr">
          <a:solidFill>
            <a:schemeClr val="accent3">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C624DB92-A647-48F2-B944-1E10F89BDDBB}">
      <dsp:nvSpPr>
        <dsp:cNvPr id="0" name=""/>
        <dsp:cNvSpPr/>
      </dsp:nvSpPr>
      <dsp:spPr>
        <a:xfrm>
          <a:off x="0" y="1517319"/>
          <a:ext cx="6481987" cy="7584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a:lnSpc>
              <a:spcPct val="90000"/>
            </a:lnSpc>
            <a:spcBef>
              <a:spcPct val="0"/>
            </a:spcBef>
            <a:spcAft>
              <a:spcPct val="35000"/>
            </a:spcAft>
            <a:buNone/>
          </a:pPr>
          <a:r>
            <a:rPr lang="en-US" sz="2900" kern="1200" dirty="0">
              <a:latin typeface="Times New Roman" panose="02020603050405020304" pitchFamily="18" charset="0"/>
              <a:cs typeface="Times New Roman" panose="02020603050405020304" pitchFamily="18" charset="0"/>
            </a:rPr>
            <a:t>Expectations</a:t>
          </a:r>
        </a:p>
      </dsp:txBody>
      <dsp:txXfrm>
        <a:off x="0" y="1517319"/>
        <a:ext cx="6481987" cy="758428"/>
      </dsp:txXfrm>
    </dsp:sp>
    <dsp:sp modelId="{E1B1446A-C365-438B-82F3-4DF33C418396}">
      <dsp:nvSpPr>
        <dsp:cNvPr id="0" name=""/>
        <dsp:cNvSpPr/>
      </dsp:nvSpPr>
      <dsp:spPr>
        <a:xfrm>
          <a:off x="0" y="2275747"/>
          <a:ext cx="6481987" cy="0"/>
        </a:xfrm>
        <a:prstGeom prst="line">
          <a:avLst/>
        </a:prstGeom>
        <a:solidFill>
          <a:schemeClr val="accent3">
            <a:hueOff val="0"/>
            <a:satOff val="0"/>
            <a:lumOff val="0"/>
            <a:alphaOff val="0"/>
          </a:schemeClr>
        </a:solidFill>
        <a:ln w="15875" cap="rnd" cmpd="sng" algn="ctr">
          <a:solidFill>
            <a:schemeClr val="accent3">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C2949F00-A360-4AC7-9313-C8FF00AFAF4D}">
      <dsp:nvSpPr>
        <dsp:cNvPr id="0" name=""/>
        <dsp:cNvSpPr/>
      </dsp:nvSpPr>
      <dsp:spPr>
        <a:xfrm>
          <a:off x="0" y="2275747"/>
          <a:ext cx="6481987" cy="7584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a:lnSpc>
              <a:spcPct val="90000"/>
            </a:lnSpc>
            <a:spcBef>
              <a:spcPct val="0"/>
            </a:spcBef>
            <a:spcAft>
              <a:spcPct val="35000"/>
            </a:spcAft>
            <a:buNone/>
          </a:pPr>
          <a:r>
            <a:rPr lang="en-US" sz="2900" kern="1200" dirty="0">
              <a:latin typeface="Times New Roman" panose="02020603050405020304" pitchFamily="18" charset="0"/>
              <a:cs typeface="Times New Roman" panose="02020603050405020304" pitchFamily="18" charset="0"/>
            </a:rPr>
            <a:t>Failure avoidance</a:t>
          </a:r>
        </a:p>
      </dsp:txBody>
      <dsp:txXfrm>
        <a:off x="0" y="2275747"/>
        <a:ext cx="6481987" cy="758428"/>
      </dsp:txXfrm>
    </dsp:sp>
    <dsp:sp modelId="{2FD4F912-EF98-47FB-BAB2-CC967B982928}">
      <dsp:nvSpPr>
        <dsp:cNvPr id="0" name=""/>
        <dsp:cNvSpPr/>
      </dsp:nvSpPr>
      <dsp:spPr>
        <a:xfrm>
          <a:off x="0" y="3034175"/>
          <a:ext cx="6481987" cy="0"/>
        </a:xfrm>
        <a:prstGeom prst="line">
          <a:avLst/>
        </a:prstGeom>
        <a:solidFill>
          <a:schemeClr val="accent3">
            <a:hueOff val="0"/>
            <a:satOff val="0"/>
            <a:lumOff val="0"/>
            <a:alphaOff val="0"/>
          </a:schemeClr>
        </a:solidFill>
        <a:ln w="15875" cap="rnd" cmpd="sng" algn="ctr">
          <a:solidFill>
            <a:schemeClr val="accent3">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B18DFD14-0A58-4DFB-BF2F-95AFE8FC3073}">
      <dsp:nvSpPr>
        <dsp:cNvPr id="0" name=""/>
        <dsp:cNvSpPr/>
      </dsp:nvSpPr>
      <dsp:spPr>
        <a:xfrm>
          <a:off x="0" y="3034175"/>
          <a:ext cx="6481987" cy="7584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a:lnSpc>
              <a:spcPct val="90000"/>
            </a:lnSpc>
            <a:spcBef>
              <a:spcPct val="0"/>
            </a:spcBef>
            <a:spcAft>
              <a:spcPct val="35000"/>
            </a:spcAft>
            <a:buNone/>
          </a:pPr>
          <a:r>
            <a:rPr lang="en-US" sz="2900" kern="1200" dirty="0">
              <a:latin typeface="Times New Roman" panose="02020603050405020304" pitchFamily="18" charset="0"/>
              <a:cs typeface="Times New Roman" panose="02020603050405020304" pitchFamily="18" charset="0"/>
            </a:rPr>
            <a:t>HR department trained to address changes</a:t>
          </a:r>
        </a:p>
      </dsp:txBody>
      <dsp:txXfrm>
        <a:off x="0" y="3034175"/>
        <a:ext cx="6481987" cy="758428"/>
      </dsp:txXfrm>
    </dsp:sp>
  </dsp:spTree>
</dsp:drawing>
</file>

<file path=ppt/diagrams/layout1.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57D0B9F-7DCF-4FB6-A048-FD6E30BD8F38}" type="datetimeFigureOut">
              <a:rPr lang="en-US" smtClean="0"/>
              <a:t>10/4/2025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447BB6C-6FDD-44D9-A79C-4FAABA67AC0D}" type="slidenum">
              <a:rPr lang="en-US" smtClean="0"/>
              <a:t>‹#›</a:t>
            </a:fld>
            <a:endParaRPr lang="en-US"/>
          </a:p>
        </p:txBody>
      </p:sp>
    </p:spTree>
    <p:extLst>
      <p:ext uri="{BB962C8B-B14F-4D97-AF65-F5344CB8AC3E}">
        <p14:creationId xmlns:p14="http://schemas.microsoft.com/office/powerpoint/2010/main" val="5771217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447BB6C-6FDD-44D9-A79C-4FAABA67AC0D}" type="slidenum">
              <a:rPr lang="en-US" smtClean="0"/>
              <a:t>1</a:t>
            </a:fld>
            <a:endParaRPr lang="en-US"/>
          </a:p>
        </p:txBody>
      </p:sp>
    </p:spTree>
    <p:extLst>
      <p:ext uri="{BB962C8B-B14F-4D97-AF65-F5344CB8AC3E}">
        <p14:creationId xmlns:p14="http://schemas.microsoft.com/office/powerpoint/2010/main" val="5552900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latin typeface="Times New Roman" panose="02020603050405020304" pitchFamily="18" charset="0"/>
                <a:cs typeface="Times New Roman" panose="02020603050405020304" pitchFamily="18" charset="0"/>
              </a:rPr>
              <a:t>        </a:t>
            </a:r>
            <a:r>
              <a:rPr lang="en-US" sz="1800" dirty="0">
                <a:effectLst/>
                <a:latin typeface="Times New Roman" panose="02020603050405020304" pitchFamily="18" charset="0"/>
                <a:ea typeface="Calibri" panose="020F0502020204030204" pitchFamily="34" charset="0"/>
              </a:rPr>
              <a:t>The HR Departmental Leaders are writing this change initiative proposal to announce the certification requirement for every Home Depot retail store’s certification requirement for the position of Department Supervisor. This change, with the effective date of June 1, 2025, is intended to improve The Home Depot’s reputation and customer experience with a higher level of knowledge from the Department Supervisor. The Home Depot’s Department Supervisor must possess a higher level of knowledge in relation to the home improvement industry. This supervisory position requires strong product and operational knowledge experience, but The Home Depot currently does not require a construction or home improvement certification for Department Supervisors (The Home Depot, 2025). The Human Resources department plans to enact a new change policy that requires a certification for the Department Supervisor to be more knowledgeable in the home improvement industry.</a:t>
            </a:r>
            <a:endParaRPr lang="en-US" sz="18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447BB6C-6FDD-44D9-A79C-4FAABA67AC0D}" type="slidenum">
              <a:rPr lang="en-US" smtClean="0"/>
              <a:t>3</a:t>
            </a:fld>
            <a:endParaRPr lang="en-US"/>
          </a:p>
        </p:txBody>
      </p:sp>
    </p:spTree>
    <p:extLst>
      <p:ext uri="{BB962C8B-B14F-4D97-AF65-F5344CB8AC3E}">
        <p14:creationId xmlns:p14="http://schemas.microsoft.com/office/powerpoint/2010/main" val="4280747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rPr>
              <a:t>        </a:t>
            </a:r>
            <a:r>
              <a:rPr lang="en-US" sz="1800" kern="100" dirty="0">
                <a:effectLst/>
                <a:latin typeface="Times New Roman" panose="02020603050405020304" pitchFamily="18" charset="0"/>
                <a:ea typeface="Calibri" panose="020F0502020204030204" pitchFamily="34" charset="0"/>
              </a:rPr>
              <a:t>The Home Depot’s new Department Supervisor certification requirement anticipates an overall goal to improve their customer’s experience by ensuring each Department Supervisor has a well-rounded home improvement industry knowledge. The increase in subject matter expertise will improve The Home Depot’s global reputation for customer service excellence. The new certification proposal will positively impact the customers’ shopping experience along with benefiting the Department Supervisor’s resume. Corporate employers are abandoning some of their entry-level college degree and certification requirements to speed up hiring and broaden the pool of job candidates (Gee, 2018). The Home Depot’s certification requirements will be attractive to hiring and keeping Department Supervisors, increase applications, and provide their employees with an education continuation sense of accomplishment. </a:t>
            </a:r>
          </a:p>
          <a:p>
            <a:endParaRPr lang="en-US" sz="1800" dirty="0">
              <a:effectLst/>
              <a:latin typeface="Times New Roman" panose="02020603050405020304" pitchFamily="18" charset="0"/>
              <a:ea typeface="Calibri" panose="020F0502020204030204" pitchFamily="34" charset="0"/>
            </a:endParaRPr>
          </a:p>
        </p:txBody>
      </p:sp>
      <p:sp>
        <p:nvSpPr>
          <p:cNvPr id="4" name="Slide Number Placeholder 3"/>
          <p:cNvSpPr>
            <a:spLocks noGrp="1"/>
          </p:cNvSpPr>
          <p:nvPr>
            <p:ph type="sldNum" sz="quarter" idx="5"/>
          </p:nvPr>
        </p:nvSpPr>
        <p:spPr/>
        <p:txBody>
          <a:bodyPr/>
          <a:lstStyle/>
          <a:p>
            <a:fld id="{1447BB6C-6FDD-44D9-A79C-4FAABA67AC0D}" type="slidenum">
              <a:rPr lang="en-US" smtClean="0"/>
              <a:t>4</a:t>
            </a:fld>
            <a:endParaRPr lang="en-US"/>
          </a:p>
        </p:txBody>
      </p:sp>
    </p:spTree>
    <p:extLst>
      <p:ext uri="{BB962C8B-B14F-4D97-AF65-F5344CB8AC3E}">
        <p14:creationId xmlns:p14="http://schemas.microsoft.com/office/powerpoint/2010/main" val="32636457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EC6C41-5250-074F-854D-659E85349DF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55FDF01-5735-1292-D0C7-F42CC56B2C8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021B183-B834-54B0-807E-3FD320E495E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effectLst/>
                <a:latin typeface="Times New Roman" panose="02020603050405020304" pitchFamily="18" charset="0"/>
                <a:ea typeface="Aptos" panose="020B0004020202020204" pitchFamily="34" charset="0"/>
              </a:rPr>
              <a:t>        The need for certification change is imperative for The Home Depot to maintain their reputation for being subject matter experts. Developing and executing a certification program will improve Home Depot’s employees and organizational success. This program will concentrate on the department’s needs, swiftly altered to mirror industry shifts, boost employee value, provide cohesion with other positions, and will be credible to both employee and business leaders (Tannenbaum &amp; Alliger, 1998). One company that has proven success with certification training and completion is Walgreens. Walgreens developed Walgreens Front End Pharmacy Certification Program, which offers store leadership and team members a pathway to national pharmacy technician certification which equips them with the necessary skills and experience to promote to their next-level employment (Walgreens, 2025). Like Walgreens, The Home Depot’s certification program for Department Supervisor position will be a positive career opportunity for the employees to enhance their home improvement industry knowledge.</a:t>
            </a:r>
          </a:p>
          <a:p>
            <a:endParaRPr lang="en-US" sz="1800" dirty="0">
              <a:effectLst/>
              <a:latin typeface="Times New Roman" panose="02020603050405020304" pitchFamily="18" charset="0"/>
              <a:ea typeface="Calibri" panose="020F0502020204030204" pitchFamily="34" charset="0"/>
            </a:endParaRPr>
          </a:p>
        </p:txBody>
      </p:sp>
      <p:sp>
        <p:nvSpPr>
          <p:cNvPr id="4" name="Slide Number Placeholder 3">
            <a:extLst>
              <a:ext uri="{FF2B5EF4-FFF2-40B4-BE49-F238E27FC236}">
                <a16:creationId xmlns:a16="http://schemas.microsoft.com/office/drawing/2014/main" id="{2A31ED1D-0826-F02E-43DC-3B751AF1258B}"/>
              </a:ext>
            </a:extLst>
          </p:cNvPr>
          <p:cNvSpPr>
            <a:spLocks noGrp="1"/>
          </p:cNvSpPr>
          <p:nvPr>
            <p:ph type="sldNum" sz="quarter" idx="5"/>
          </p:nvPr>
        </p:nvSpPr>
        <p:spPr/>
        <p:txBody>
          <a:bodyPr/>
          <a:lstStyle/>
          <a:p>
            <a:fld id="{1447BB6C-6FDD-44D9-A79C-4FAABA67AC0D}" type="slidenum">
              <a:rPr lang="en-US" smtClean="0"/>
              <a:t>5</a:t>
            </a:fld>
            <a:endParaRPr lang="en-US"/>
          </a:p>
        </p:txBody>
      </p:sp>
    </p:spTree>
    <p:extLst>
      <p:ext uri="{BB962C8B-B14F-4D97-AF65-F5344CB8AC3E}">
        <p14:creationId xmlns:p14="http://schemas.microsoft.com/office/powerpoint/2010/main" val="3679182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Times New Roman" panose="02020603050405020304" pitchFamily="18" charset="0"/>
                <a:ea typeface="Calibri" panose="020F0502020204030204" pitchFamily="34" charset="0"/>
              </a:rPr>
              <a:t>        The Home Depot’s HR department oversees the certification requirement change strategy for their Department Supervisors. With all guidance coming from the corporate HR department, they will communicate the certification implementation plan down to the retail stores. Guidance will include communication procedures, training guidelines, change management activities, and supportive incentive programs. The implementation plan will include a five-step change management process the HR department will follow. These steps include preparing the organization for change, crafting a vision and plan for the change, implementing the changes, embed the changes withing the culture and practice of the company, and includes the review progress (Miller, 2020). The following HR implementation plan will follow the five-step management process for the new Home Depot certification requirement.</a:t>
            </a:r>
            <a:endParaRPr lang="en-US" dirty="0"/>
          </a:p>
        </p:txBody>
      </p:sp>
      <p:sp>
        <p:nvSpPr>
          <p:cNvPr id="4" name="Slide Number Placeholder 3"/>
          <p:cNvSpPr>
            <a:spLocks noGrp="1"/>
          </p:cNvSpPr>
          <p:nvPr>
            <p:ph type="sldNum" sz="quarter" idx="5"/>
          </p:nvPr>
        </p:nvSpPr>
        <p:spPr/>
        <p:txBody>
          <a:bodyPr/>
          <a:lstStyle/>
          <a:p>
            <a:fld id="{1447BB6C-6FDD-44D9-A79C-4FAABA67AC0D}" type="slidenum">
              <a:rPr lang="en-US" smtClean="0"/>
              <a:t>6</a:t>
            </a:fld>
            <a:endParaRPr lang="en-US"/>
          </a:p>
        </p:txBody>
      </p:sp>
    </p:spTree>
    <p:extLst>
      <p:ext uri="{BB962C8B-B14F-4D97-AF65-F5344CB8AC3E}">
        <p14:creationId xmlns:p14="http://schemas.microsoft.com/office/powerpoint/2010/main" val="3166290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effectLst/>
                <a:latin typeface="Times New Roman" panose="02020603050405020304" pitchFamily="18" charset="0"/>
                <a:ea typeface="Aptos" panose="020B0004020202020204" pitchFamily="34" charset="0"/>
              </a:rPr>
              <a:t>        The first step the HR department will take includes preparing, through communication, their retail stores for the Department Supervisor’s certification requirement. The best way to perform the plan is to create a step-by-step guide for each level of employee in clear and concise instructions on their role in the certification requirement change initiative. Next, the HR department will provide the digital certification program, which will be certification outsourced by The National Center for Construction Education and Research (NCCER). Implementation, or the third step in the change management process, of The Home Depot’s NCCER certification will follow a two-year plan to train and certify all Department Supervisors. Once the roll-out of the certification requirement has been implemented, the employees will develop a culture of self-success. The Home Depot’s five-step change management process includes conducting analysis and reviews on the Department Supervisor’s certification requirement through periodic surveys (see Appendix).</a:t>
            </a:r>
          </a:p>
          <a:p>
            <a:endParaRPr lang="en-US" dirty="0"/>
          </a:p>
        </p:txBody>
      </p:sp>
      <p:sp>
        <p:nvSpPr>
          <p:cNvPr id="4" name="Slide Number Placeholder 3"/>
          <p:cNvSpPr>
            <a:spLocks noGrp="1"/>
          </p:cNvSpPr>
          <p:nvPr>
            <p:ph type="sldNum" sz="quarter" idx="5"/>
          </p:nvPr>
        </p:nvSpPr>
        <p:spPr/>
        <p:txBody>
          <a:bodyPr/>
          <a:lstStyle/>
          <a:p>
            <a:fld id="{1447BB6C-6FDD-44D9-A79C-4FAABA67AC0D}" type="slidenum">
              <a:rPr lang="en-US" smtClean="0"/>
              <a:t>7</a:t>
            </a:fld>
            <a:endParaRPr lang="en-US"/>
          </a:p>
        </p:txBody>
      </p:sp>
    </p:spTree>
    <p:extLst>
      <p:ext uri="{BB962C8B-B14F-4D97-AF65-F5344CB8AC3E}">
        <p14:creationId xmlns:p14="http://schemas.microsoft.com/office/powerpoint/2010/main" val="225887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effectLst/>
                <a:latin typeface="Times New Roman" panose="02020603050405020304" pitchFamily="18" charset="0"/>
                <a:ea typeface="Aptos" panose="020B0004020202020204" pitchFamily="34" charset="0"/>
              </a:rPr>
              <a:t>        There are a number of reasons for how change management strategies fail. Reasons for failure include starting with a poor strategy, too rigid of a strategy, lack of effective communications, failure to identify and address resistance, disconnect between strategy and culture, setting unrealistic expectations, and not creating and celebrating short term wins (Emerson, 2022). Mitigating these failures are important. The HR department at The Home Depot plans to mitigate these potential risks and failures. Through internal strategy reviews and analysis, the HR department will consistently analyze the vision, plan, implementation, and cultural changes during the roll-out of this certification requirement.</a:t>
            </a:r>
          </a:p>
          <a:p>
            <a:endParaRPr lang="en-US" dirty="0"/>
          </a:p>
        </p:txBody>
      </p:sp>
      <p:sp>
        <p:nvSpPr>
          <p:cNvPr id="4" name="Slide Number Placeholder 3"/>
          <p:cNvSpPr>
            <a:spLocks noGrp="1"/>
          </p:cNvSpPr>
          <p:nvPr>
            <p:ph type="sldNum" sz="quarter" idx="5"/>
          </p:nvPr>
        </p:nvSpPr>
        <p:spPr/>
        <p:txBody>
          <a:bodyPr/>
          <a:lstStyle/>
          <a:p>
            <a:fld id="{1447BB6C-6FDD-44D9-A79C-4FAABA67AC0D}" type="slidenum">
              <a:rPr lang="en-US" smtClean="0"/>
              <a:t>8</a:t>
            </a:fld>
            <a:endParaRPr lang="en-US"/>
          </a:p>
        </p:txBody>
      </p:sp>
    </p:spTree>
    <p:extLst>
      <p:ext uri="{BB962C8B-B14F-4D97-AF65-F5344CB8AC3E}">
        <p14:creationId xmlns:p14="http://schemas.microsoft.com/office/powerpoint/2010/main" val="25277154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effectLst/>
                <a:latin typeface="Times New Roman" panose="02020603050405020304" pitchFamily="18" charset="0"/>
                <a:ea typeface="Aptos" panose="020B0004020202020204" pitchFamily="34" charset="0"/>
              </a:rPr>
              <a:t>        The Department Supervisor’s certification requirement will follow a good strategy with a variety of communication techniques. The strategy is flexible with a two-year certification goal along with continual resistance identifications through the surveys (see Appendix). The expectations are not unrealistic and the short- and long-term wins include self-worth for the employees and salary compensation upon certification completion. The Home Depot will avoid failures by investing significant time to the strategy, revisiting the plan frequently, ensure everyone clearly understands the plan, have a two-way communication for resistance, manage expectations, and build the achievable outcomes into the results (Emerson, 2022). Regardless of how prepared the strategy will be, the HR department is trained to address changes as needed during this change initiative. </a:t>
            </a:r>
            <a:endParaRPr lang="en-US" dirty="0"/>
          </a:p>
        </p:txBody>
      </p:sp>
      <p:sp>
        <p:nvSpPr>
          <p:cNvPr id="4" name="Slide Number Placeholder 3"/>
          <p:cNvSpPr>
            <a:spLocks noGrp="1"/>
          </p:cNvSpPr>
          <p:nvPr>
            <p:ph type="sldNum" sz="quarter" idx="5"/>
          </p:nvPr>
        </p:nvSpPr>
        <p:spPr/>
        <p:txBody>
          <a:bodyPr/>
          <a:lstStyle/>
          <a:p>
            <a:fld id="{1447BB6C-6FDD-44D9-A79C-4FAABA67AC0D}" type="slidenum">
              <a:rPr lang="en-US" smtClean="0"/>
              <a:t>9</a:t>
            </a:fld>
            <a:endParaRPr lang="en-US"/>
          </a:p>
        </p:txBody>
      </p:sp>
    </p:spTree>
    <p:extLst>
      <p:ext uri="{BB962C8B-B14F-4D97-AF65-F5344CB8AC3E}">
        <p14:creationId xmlns:p14="http://schemas.microsoft.com/office/powerpoint/2010/main" val="4212746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effectLst/>
                <a:latin typeface="Times New Roman" panose="02020603050405020304" pitchFamily="18" charset="0"/>
                <a:ea typeface="Aptos" panose="020B0004020202020204" pitchFamily="34" charset="0"/>
              </a:rPr>
              <a:t>        To measure the success of the certification requirement, The Home Depot will utilize a purpose-driven assessment. This assessment is called SMART, which is an acronym meaning specific, measurable, actionable, relevant, and time-based goal (Nieto-Rodriguez, 2023). SMART certifies the change initiatives goals are concise and consistent, and that the process steps keep the HR department on the right path for success. This outcome and benefit delivered assessment focuses on a better environment for employees, returning customers, and more sustainable practices. The Home Depot will assess the real-time effects of less employee turnover rates and customer feedback on the knowledge of their Department Supervisors.</a:t>
            </a:r>
          </a:p>
          <a:p>
            <a:endParaRPr lang="en-US" dirty="0"/>
          </a:p>
        </p:txBody>
      </p:sp>
      <p:sp>
        <p:nvSpPr>
          <p:cNvPr id="4" name="Slide Number Placeholder 3"/>
          <p:cNvSpPr>
            <a:spLocks noGrp="1"/>
          </p:cNvSpPr>
          <p:nvPr>
            <p:ph type="sldNum" sz="quarter" idx="5"/>
          </p:nvPr>
        </p:nvSpPr>
        <p:spPr/>
        <p:txBody>
          <a:bodyPr/>
          <a:lstStyle/>
          <a:p>
            <a:fld id="{1447BB6C-6FDD-44D9-A79C-4FAABA67AC0D}" type="slidenum">
              <a:rPr lang="en-US" smtClean="0"/>
              <a:t>10</a:t>
            </a:fld>
            <a:endParaRPr lang="en-US"/>
          </a:p>
        </p:txBody>
      </p:sp>
    </p:spTree>
    <p:extLst>
      <p:ext uri="{BB962C8B-B14F-4D97-AF65-F5344CB8AC3E}">
        <p14:creationId xmlns:p14="http://schemas.microsoft.com/office/powerpoint/2010/main" val="3581516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effectLst/>
                <a:latin typeface="Times New Roman" panose="02020603050405020304" pitchFamily="18" charset="0"/>
                <a:ea typeface="Aptos" panose="020B0004020202020204" pitchFamily="34" charset="0"/>
              </a:rPr>
              <a:t>        Upon plan implementation, The Home Depot will evaluate their success through a benefits plan that measures the main benefit of requiring a certificate for this position. The Home Depot’s benefit plan includes the measurement of improved efficiency, increased responsiveness to customers questions, enhanced customer experience, and increased revenue (Nieto-Rodriguez, 2023). By using this approach, The Home Depot will see a higher level of engagement and buy-in from the Department Supervisors. This is due to the higher level of employee confidence as a result of gaining more knowledge from the online certification requirement. As a result, The Home Depot will see a positive difference in the confidence of their Department Supervisor’s, and more satisfied customers.</a:t>
            </a:r>
          </a:p>
          <a:p>
            <a:endParaRPr lang="en-US" dirty="0"/>
          </a:p>
        </p:txBody>
      </p:sp>
      <p:sp>
        <p:nvSpPr>
          <p:cNvPr id="4" name="Slide Number Placeholder 3"/>
          <p:cNvSpPr>
            <a:spLocks noGrp="1"/>
          </p:cNvSpPr>
          <p:nvPr>
            <p:ph type="sldNum" sz="quarter" idx="5"/>
          </p:nvPr>
        </p:nvSpPr>
        <p:spPr/>
        <p:txBody>
          <a:bodyPr/>
          <a:lstStyle/>
          <a:p>
            <a:fld id="{1447BB6C-6FDD-44D9-A79C-4FAABA67AC0D}" type="slidenum">
              <a:rPr lang="en-US" smtClean="0"/>
              <a:t>11</a:t>
            </a:fld>
            <a:endParaRPr lang="en-US"/>
          </a:p>
        </p:txBody>
      </p:sp>
    </p:spTree>
    <p:extLst>
      <p:ext uri="{BB962C8B-B14F-4D97-AF65-F5344CB8AC3E}">
        <p14:creationId xmlns:p14="http://schemas.microsoft.com/office/powerpoint/2010/main" val="41853486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effectLst/>
                <a:latin typeface="Times New Roman" panose="02020603050405020304" pitchFamily="18" charset="0"/>
                <a:ea typeface="Aptos" panose="020B0004020202020204" pitchFamily="34" charset="0"/>
              </a:rPr>
              <a:t>        Supervisor-supported higher level of department knowledge is the foundation of trust between the customers and the overall reputation of The Home Depot. By initiating an NCCER certification requirement for the Department Supervisor, there will be a greater level of departmental subject matter support to the customers and their reputation. The Department Supervisor certification will require a two-year start to completion with compensation and resume benefits. The results will be positive by being more attractive to new hires, sustainment of current Department Supervisors, and will give their employees a sense of accomplishment. Furthermore, it will create a culturally professional learning environment with opportunities to promote and move up to management positions. From plan implementation and recommendations to assessing success before and during the execution, The Home Depot HR department is fully prepared to roll out the Department Supervisor NCCER certification requirement. </a:t>
            </a:r>
          </a:p>
          <a:p>
            <a:endParaRPr lang="en-US" dirty="0"/>
          </a:p>
        </p:txBody>
      </p:sp>
      <p:sp>
        <p:nvSpPr>
          <p:cNvPr id="4" name="Slide Number Placeholder 3"/>
          <p:cNvSpPr>
            <a:spLocks noGrp="1"/>
          </p:cNvSpPr>
          <p:nvPr>
            <p:ph type="sldNum" sz="quarter" idx="5"/>
          </p:nvPr>
        </p:nvSpPr>
        <p:spPr/>
        <p:txBody>
          <a:bodyPr/>
          <a:lstStyle/>
          <a:p>
            <a:fld id="{1447BB6C-6FDD-44D9-A79C-4FAABA67AC0D}" type="slidenum">
              <a:rPr lang="en-US" smtClean="0"/>
              <a:t>12</a:t>
            </a:fld>
            <a:endParaRPr lang="en-US"/>
          </a:p>
        </p:txBody>
      </p:sp>
    </p:spTree>
    <p:extLst>
      <p:ext uri="{BB962C8B-B14F-4D97-AF65-F5344CB8AC3E}">
        <p14:creationId xmlns:p14="http://schemas.microsoft.com/office/powerpoint/2010/main" val="17281322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en-US"/>
              <a:t>Click to edit Master title style</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ACA43DC-7AB0-4D72-97DC-AA4C5C0258F9}" type="datetimeFigureOut">
              <a:rPr lang="en-US" smtClean="0"/>
              <a:t>10/4/2025</a:t>
            </a:fld>
            <a:endParaRPr lang="en-US"/>
          </a:p>
        </p:txBody>
      </p:sp>
      <p:sp>
        <p:nvSpPr>
          <p:cNvPr id="5" name="Footer Placeholder 4"/>
          <p:cNvSpPr>
            <a:spLocks noGrp="1"/>
          </p:cNvSpPr>
          <p:nvPr>
            <p:ph type="ftr" sz="quarter" idx="11"/>
          </p:nvPr>
        </p:nvSpPr>
        <p:spPr>
          <a:xfrm>
            <a:off x="5332412" y="5883275"/>
            <a:ext cx="4324044" cy="365125"/>
          </a:xfrm>
        </p:spPr>
        <p:txBody>
          <a:bodyPr/>
          <a:lstStyle/>
          <a:p>
            <a:endParaRPr lang="en-US"/>
          </a:p>
        </p:txBody>
      </p:sp>
      <p:sp>
        <p:nvSpPr>
          <p:cNvPr id="6" name="Slide Number Placeholder 5"/>
          <p:cNvSpPr>
            <a:spLocks noGrp="1"/>
          </p:cNvSpPr>
          <p:nvPr>
            <p:ph type="sldNum" sz="quarter" idx="12"/>
          </p:nvPr>
        </p:nvSpPr>
        <p:spPr/>
        <p:txBody>
          <a:bodyPr/>
          <a:lstStyle/>
          <a:p>
            <a:fld id="{0967AD96-F645-40B4-98B4-8742F7F919B6}" type="slidenum">
              <a:rPr lang="en-US" smtClean="0"/>
              <a:t>‹#›</a:t>
            </a:fld>
            <a:endParaRPr lang="en-US"/>
          </a:p>
        </p:txBody>
      </p:sp>
    </p:spTree>
    <p:extLst>
      <p:ext uri="{BB962C8B-B14F-4D97-AF65-F5344CB8AC3E}">
        <p14:creationId xmlns:p14="http://schemas.microsoft.com/office/powerpoint/2010/main" val="39617050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lvl1pPr>
              <a:buClr>
                <a:schemeClr val="accent1">
                  <a:lumMod val="75000"/>
                </a:schemeClr>
              </a:buClr>
              <a:defRPr/>
            </a:lvl1pPr>
            <a:lvl2pPr>
              <a:buClr>
                <a:schemeClr val="accent1">
                  <a:lumMod val="75000"/>
                </a:schemeClr>
              </a:buClr>
              <a:defRPr/>
            </a:lvl2pPr>
            <a:lvl3pPr>
              <a:buClr>
                <a:schemeClr val="accent1">
                  <a:lumMod val="75000"/>
                </a:schemeClr>
              </a:buClr>
              <a:defRPr/>
            </a:lvl3pPr>
            <a:lvl4pPr>
              <a:buClr>
                <a:schemeClr val="accent1">
                  <a:lumMod val="75000"/>
                </a:schemeClr>
              </a:buClr>
              <a:defRPr/>
            </a:lvl4pPr>
            <a:lvl5pPr>
              <a:buClr>
                <a:schemeClr val="accent1">
                  <a:lumMod val="75000"/>
                </a:schemeClr>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ACA43DC-7AB0-4D72-97DC-AA4C5C0258F9}" type="datetimeFigureOut">
              <a:rPr lang="en-US" smtClean="0"/>
              <a:t>10/4/2025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0951856" y="5867131"/>
            <a:ext cx="551167" cy="365125"/>
          </a:xfrm>
        </p:spPr>
        <p:txBody>
          <a:bodyPr/>
          <a:lstStyle/>
          <a:p>
            <a:fld id="{0967AD96-F645-40B4-98B4-8742F7F919B6}" type="slidenum">
              <a:rPr lang="en-US" smtClean="0"/>
              <a:t>‹#›</a:t>
            </a:fld>
            <a:endParaRPr lang="en-US"/>
          </a:p>
        </p:txBody>
      </p:sp>
    </p:spTree>
    <p:extLst>
      <p:ext uri="{BB962C8B-B14F-4D97-AF65-F5344CB8AC3E}">
        <p14:creationId xmlns:p14="http://schemas.microsoft.com/office/powerpoint/2010/main" val="2362519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ACA43DC-7AB0-4D72-97DC-AA4C5C0258F9}" type="datetimeFigureOut">
              <a:rPr lang="en-US" smtClean="0"/>
              <a:t>10/4/2025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67AD96-F645-40B4-98B4-8742F7F919B6}" type="slidenum">
              <a:rPr lang="en-US" smtClean="0"/>
              <a:t>‹#›</a:t>
            </a:fld>
            <a:endParaRPr lang="en-US"/>
          </a:p>
        </p:txBody>
      </p:sp>
    </p:spTree>
    <p:extLst>
      <p:ext uri="{BB962C8B-B14F-4D97-AF65-F5344CB8AC3E}">
        <p14:creationId xmlns:p14="http://schemas.microsoft.com/office/powerpoint/2010/main" val="27516558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buClr>
                <a:schemeClr val="accent1">
                  <a:lumMod val="75000"/>
                </a:schemeClr>
              </a:buClr>
              <a:defRPr sz="1800"/>
            </a:lvl1pPr>
            <a:lvl2pPr>
              <a:buClr>
                <a:schemeClr val="accent1">
                  <a:lumMod val="75000"/>
                </a:schemeClr>
              </a:buClr>
              <a:defRPr sz="1600"/>
            </a:lvl2pPr>
            <a:lvl3pPr>
              <a:buClr>
                <a:schemeClr val="accent1">
                  <a:lumMod val="75000"/>
                </a:schemeClr>
              </a:buClr>
              <a:defRPr sz="1400"/>
            </a:lvl3pPr>
            <a:lvl4pPr>
              <a:buClr>
                <a:schemeClr val="accent1">
                  <a:lumMod val="75000"/>
                </a:schemeClr>
              </a:buClr>
              <a:defRPr sz="1200"/>
            </a:lvl4pPr>
            <a:lvl5pPr>
              <a:buClr>
                <a:schemeClr val="accent1">
                  <a:lumMod val="75000"/>
                </a:schemeClr>
              </a:buCl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buClr>
                <a:schemeClr val="accent1">
                  <a:lumMod val="75000"/>
                </a:schemeClr>
              </a:buClr>
              <a:defRPr sz="1800"/>
            </a:lvl1pPr>
            <a:lvl2pPr>
              <a:buClr>
                <a:schemeClr val="accent1">
                  <a:lumMod val="75000"/>
                </a:schemeClr>
              </a:buClr>
              <a:defRPr sz="1600"/>
            </a:lvl2pPr>
            <a:lvl3pPr>
              <a:buClr>
                <a:schemeClr val="accent1">
                  <a:lumMod val="75000"/>
                </a:schemeClr>
              </a:buClr>
              <a:defRPr sz="1400"/>
            </a:lvl3pPr>
            <a:lvl4pPr>
              <a:buClr>
                <a:schemeClr val="accent1">
                  <a:lumMod val="75000"/>
                </a:schemeClr>
              </a:buClr>
              <a:defRPr sz="1200"/>
            </a:lvl4pPr>
            <a:lvl5pPr>
              <a:buClr>
                <a:schemeClr val="accent1">
                  <a:lumMod val="75000"/>
                </a:schemeClr>
              </a:buCl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ACA43DC-7AB0-4D72-97DC-AA4C5C0258F9}" type="datetimeFigureOut">
              <a:rPr lang="en-US" smtClean="0"/>
              <a:t>10/4/2025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967AD96-F645-40B4-98B4-8742F7F919B6}" type="slidenum">
              <a:rPr lang="en-US" smtClean="0"/>
              <a:t>‹#›</a:t>
            </a:fld>
            <a:endParaRPr lang="en-US"/>
          </a:p>
        </p:txBody>
      </p:sp>
    </p:spTree>
    <p:extLst>
      <p:ext uri="{BB962C8B-B14F-4D97-AF65-F5344CB8AC3E}">
        <p14:creationId xmlns:p14="http://schemas.microsoft.com/office/powerpoint/2010/main" val="4315867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84311" y="3335337"/>
            <a:ext cx="4895056" cy="2455862"/>
          </a:xfrm>
        </p:spPr>
        <p:txBody>
          <a:bodyPr anchor="t">
            <a:normAutofit/>
          </a:bodyPr>
          <a:lstStyle>
            <a:lvl1pPr>
              <a:buClr>
                <a:schemeClr val="accent1">
                  <a:lumMod val="75000"/>
                </a:schemeClr>
              </a:buClr>
              <a:defRPr sz="1800"/>
            </a:lvl1pPr>
            <a:lvl2pPr>
              <a:buClr>
                <a:schemeClr val="accent1">
                  <a:lumMod val="75000"/>
                </a:schemeClr>
              </a:buClr>
              <a:defRPr sz="1600"/>
            </a:lvl2pPr>
            <a:lvl3pPr>
              <a:buClr>
                <a:schemeClr val="accent1">
                  <a:lumMod val="75000"/>
                </a:schemeClr>
              </a:buClr>
              <a:defRPr sz="1400"/>
            </a:lvl3pPr>
            <a:lvl4pPr>
              <a:buClr>
                <a:schemeClr val="accent1">
                  <a:lumMod val="75000"/>
                </a:schemeClr>
              </a:buClr>
              <a:defRPr sz="1200"/>
            </a:lvl4pPr>
            <a:lvl5pPr>
              <a:buClr>
                <a:schemeClr val="accent1">
                  <a:lumMod val="75000"/>
                </a:schemeClr>
              </a:buCl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buClr>
                <a:schemeClr val="accent1">
                  <a:lumMod val="75000"/>
                </a:schemeClr>
              </a:buClr>
              <a:defRPr sz="1800"/>
            </a:lvl1pPr>
            <a:lvl2pPr>
              <a:buClr>
                <a:schemeClr val="accent1">
                  <a:lumMod val="75000"/>
                </a:schemeClr>
              </a:buClr>
              <a:defRPr sz="1600"/>
            </a:lvl2pPr>
            <a:lvl3pPr>
              <a:buClr>
                <a:schemeClr val="accent1">
                  <a:lumMod val="75000"/>
                </a:schemeClr>
              </a:buClr>
              <a:defRPr sz="1400"/>
            </a:lvl3pPr>
            <a:lvl4pPr>
              <a:buClr>
                <a:schemeClr val="accent1">
                  <a:lumMod val="75000"/>
                </a:schemeClr>
              </a:buClr>
              <a:defRPr sz="1200"/>
            </a:lvl4pPr>
            <a:lvl5pPr>
              <a:buClr>
                <a:schemeClr val="accent1">
                  <a:lumMod val="75000"/>
                </a:schemeClr>
              </a:buCl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ACA43DC-7AB0-4D72-97DC-AA4C5C0258F9}" type="datetimeFigureOut">
              <a:rPr lang="en-US" smtClean="0"/>
              <a:t>10/4/2025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967AD96-F645-40B4-98B4-8742F7F919B6}" type="slidenum">
              <a:rPr lang="en-US" smtClean="0"/>
              <a:t>‹#›</a:t>
            </a:fld>
            <a:endParaRPr lang="en-US"/>
          </a:p>
        </p:txBody>
      </p:sp>
    </p:spTree>
    <p:extLst>
      <p:ext uri="{BB962C8B-B14F-4D97-AF65-F5344CB8AC3E}">
        <p14:creationId xmlns:p14="http://schemas.microsoft.com/office/powerpoint/2010/main" val="24889228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ACA43DC-7AB0-4D72-97DC-AA4C5C0258F9}" type="datetimeFigureOut">
              <a:rPr lang="en-US" smtClean="0"/>
              <a:t>10/4/2025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967AD96-F645-40B4-98B4-8742F7F919B6}" type="slidenum">
              <a:rPr lang="en-US" smtClean="0"/>
              <a:t>‹#›</a:t>
            </a:fld>
            <a:endParaRPr lang="en-US"/>
          </a:p>
        </p:txBody>
      </p:sp>
    </p:spTree>
    <p:extLst>
      <p:ext uri="{BB962C8B-B14F-4D97-AF65-F5344CB8AC3E}">
        <p14:creationId xmlns:p14="http://schemas.microsoft.com/office/powerpoint/2010/main" val="41437077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ACA43DC-7AB0-4D72-97DC-AA4C5C0258F9}" type="datetimeFigureOut">
              <a:rPr lang="en-US" smtClean="0"/>
              <a:t>10/4/2025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967AD96-F645-40B4-98B4-8742F7F919B6}" type="slidenum">
              <a:rPr lang="en-US" smtClean="0"/>
              <a:t>‹#›</a:t>
            </a:fld>
            <a:endParaRPr lang="en-US"/>
          </a:p>
        </p:txBody>
      </p:sp>
    </p:spTree>
    <p:extLst>
      <p:ext uri="{BB962C8B-B14F-4D97-AF65-F5344CB8AC3E}">
        <p14:creationId xmlns:p14="http://schemas.microsoft.com/office/powerpoint/2010/main" val="7769984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ACA43DC-7AB0-4D72-97DC-AA4C5C0258F9}" type="datetimeFigureOut">
              <a:rPr lang="en-US" smtClean="0"/>
              <a:t>10/4/2025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967AD96-F645-40B4-98B4-8742F7F919B6}" type="slidenum">
              <a:rPr lang="en-US" smtClean="0"/>
              <a:t>‹#›</a:t>
            </a:fld>
            <a:endParaRPr lang="en-US"/>
          </a:p>
        </p:txBody>
      </p:sp>
    </p:spTree>
    <p:extLst>
      <p:ext uri="{BB962C8B-B14F-4D97-AF65-F5344CB8AC3E}">
        <p14:creationId xmlns:p14="http://schemas.microsoft.com/office/powerpoint/2010/main" val="13960788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ACA43DC-7AB0-4D72-97DC-AA4C5C0258F9}" type="datetimeFigureOut">
              <a:rPr lang="en-US" smtClean="0"/>
              <a:t>10/4/2025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967AD96-F645-40B4-98B4-8742F7F919B6}" type="slidenum">
              <a:rPr lang="en-US" smtClean="0"/>
              <a:t>‹#›</a:t>
            </a:fld>
            <a:endParaRPr lang="en-US"/>
          </a:p>
        </p:txBody>
      </p:sp>
    </p:spTree>
    <p:extLst>
      <p:ext uri="{BB962C8B-B14F-4D97-AF65-F5344CB8AC3E}">
        <p14:creationId xmlns:p14="http://schemas.microsoft.com/office/powerpoint/2010/main" val="10871591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ACA43DC-7AB0-4D72-97DC-AA4C5C0258F9}" type="datetimeFigureOut">
              <a:rPr lang="en-US" smtClean="0"/>
              <a:t>10/4/2025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967AD96-F645-40B4-98B4-8742F7F919B6}" type="slidenum">
              <a:rPr lang="en-US" smtClean="0"/>
              <a:t>‹#›</a:t>
            </a:fld>
            <a:endParaRPr lang="en-US"/>
          </a:p>
        </p:txBody>
      </p:sp>
    </p:spTree>
    <p:extLst>
      <p:ext uri="{BB962C8B-B14F-4D97-AF65-F5344CB8AC3E}">
        <p14:creationId xmlns:p14="http://schemas.microsoft.com/office/powerpoint/2010/main" val="3304918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ACA43DC-7AB0-4D72-97DC-AA4C5C0258F9}" type="datetimeFigureOut">
              <a:rPr lang="en-US" smtClean="0"/>
              <a:t>10/4/2025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67AD96-F645-40B4-98B4-8742F7F919B6}" type="slidenum">
              <a:rPr lang="en-US" smtClean="0"/>
              <a:t>‹#›</a:t>
            </a:fld>
            <a:endParaRPr lang="en-US"/>
          </a:p>
        </p:txBody>
      </p:sp>
    </p:spTree>
    <p:extLst>
      <p:ext uri="{BB962C8B-B14F-4D97-AF65-F5344CB8AC3E}">
        <p14:creationId xmlns:p14="http://schemas.microsoft.com/office/powerpoint/2010/main" val="39179095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ACA43DC-7AB0-4D72-97DC-AA4C5C0258F9}" type="datetimeFigureOut">
              <a:rPr lang="en-US" smtClean="0"/>
              <a:t>10/4/2025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67AD96-F645-40B4-98B4-8742F7F919B6}" type="slidenum">
              <a:rPr lang="en-US" smtClean="0"/>
              <a:t>‹#›</a:t>
            </a:fld>
            <a:endParaRPr lang="en-US"/>
          </a:p>
        </p:txBody>
      </p:sp>
    </p:spTree>
    <p:extLst>
      <p:ext uri="{BB962C8B-B14F-4D97-AF65-F5344CB8AC3E}">
        <p14:creationId xmlns:p14="http://schemas.microsoft.com/office/powerpoint/2010/main" val="32927281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ACA43DC-7AB0-4D72-97DC-AA4C5C0258F9}" type="datetimeFigureOut">
              <a:rPr lang="en-US" smtClean="0"/>
              <a:t>10/4/2025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67AD96-F645-40B4-98B4-8742F7F919B6}" type="slidenum">
              <a:rPr lang="en-US" smtClean="0"/>
              <a:t>‹#›</a:t>
            </a:fld>
            <a:endParaRPr lang="en-US"/>
          </a:p>
        </p:txBody>
      </p:sp>
    </p:spTree>
    <p:extLst>
      <p:ext uri="{BB962C8B-B14F-4D97-AF65-F5344CB8AC3E}">
        <p14:creationId xmlns:p14="http://schemas.microsoft.com/office/powerpoint/2010/main" val="8571566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ACA43DC-7AB0-4D72-97DC-AA4C5C0258F9}" type="datetimeFigureOut">
              <a:rPr lang="en-US" smtClean="0"/>
              <a:t>10/4/2025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67AD96-F645-40B4-98B4-8742F7F919B6}" type="slidenum">
              <a:rPr lang="en-US" smtClean="0"/>
              <a:t>‹#›</a:t>
            </a:fld>
            <a:endParaRPr lang="en-US"/>
          </a:p>
        </p:txBody>
      </p:sp>
    </p:spTree>
    <p:extLst>
      <p:ext uri="{BB962C8B-B14F-4D97-AF65-F5344CB8AC3E}">
        <p14:creationId xmlns:p14="http://schemas.microsoft.com/office/powerpoint/2010/main" val="33321440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ACA43DC-7AB0-4D72-97DC-AA4C5C0258F9}" type="datetimeFigureOut">
              <a:rPr lang="en-US" smtClean="0"/>
              <a:t>10/4/2025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67AD96-F645-40B4-98B4-8742F7F919B6}" type="slidenum">
              <a:rPr lang="en-US" smtClean="0"/>
              <a:t>‹#›</a:t>
            </a:fld>
            <a:endParaRPr lang="en-US"/>
          </a:p>
        </p:txBody>
      </p:sp>
    </p:spTree>
    <p:extLst>
      <p:ext uri="{BB962C8B-B14F-4D97-AF65-F5344CB8AC3E}">
        <p14:creationId xmlns:p14="http://schemas.microsoft.com/office/powerpoint/2010/main" val="80181735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ACA43DC-7AB0-4D72-97DC-AA4C5C0258F9}" type="datetimeFigureOut">
              <a:rPr lang="en-US" smtClean="0"/>
              <a:t>10/4/2025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67AD96-F645-40B4-98B4-8742F7F919B6}" type="slidenum">
              <a:rPr lang="en-US" smtClean="0"/>
              <a:t>‹#›</a:t>
            </a:fld>
            <a:endParaRPr lang="en-US"/>
          </a:p>
        </p:txBody>
      </p:sp>
    </p:spTree>
    <p:extLst>
      <p:ext uri="{BB962C8B-B14F-4D97-AF65-F5344CB8AC3E}">
        <p14:creationId xmlns:p14="http://schemas.microsoft.com/office/powerpoint/2010/main" val="6939523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ACA43DC-7AB0-4D72-97DC-AA4C5C0258F9}" type="datetimeFigureOut">
              <a:rPr lang="en-US" smtClean="0"/>
              <a:t>10/4/2025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67AD96-F645-40B4-98B4-8742F7F919B6}" type="slidenum">
              <a:rPr lang="en-US" smtClean="0"/>
              <a:t>‹#›</a:t>
            </a:fld>
            <a:endParaRPr lang="en-US"/>
          </a:p>
        </p:txBody>
      </p:sp>
    </p:spTree>
    <p:extLst>
      <p:ext uri="{BB962C8B-B14F-4D97-AF65-F5344CB8AC3E}">
        <p14:creationId xmlns:p14="http://schemas.microsoft.com/office/powerpoint/2010/main" val="42829611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AACA43DC-7AB0-4D72-97DC-AA4C5C0258F9}" type="datetimeFigureOut">
              <a:rPr lang="en-US" smtClean="0"/>
              <a:t>10/4/2025</a:t>
            </a:fld>
            <a:endParaRPr lang="en-US"/>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0967AD96-F645-40B4-98B4-8742F7F919B6}" type="slidenum">
              <a:rPr lang="en-US" smtClean="0"/>
              <a:t>‹#›</a:t>
            </a:fld>
            <a:endParaRPr lang="en-US"/>
          </a:p>
        </p:txBody>
      </p:sp>
    </p:spTree>
    <p:extLst>
      <p:ext uri="{BB962C8B-B14F-4D97-AF65-F5344CB8AC3E}">
        <p14:creationId xmlns:p14="http://schemas.microsoft.com/office/powerpoint/2010/main" val="2875105023"/>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20.jpeg"/><Relationship Id="rId7" Type="http://schemas.openxmlformats.org/officeDocument/2006/relationships/diagramColors" Target="../diagrams/colors2.xml"/><Relationship Id="rId2" Type="http://schemas.openxmlformats.org/officeDocument/2006/relationships/notesSlide" Target="../notesSlides/notesSlide2.xml"/><Relationship Id="rId1" Type="http://schemas.openxmlformats.org/officeDocument/2006/relationships/slideLayout" Target="../slideLayouts/slideLayout9.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9.xml"/><Relationship Id="rId4" Type="http://schemas.openxmlformats.org/officeDocument/2006/relationships/image" Target="../media/image21.jpeg"/></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9.xml"/><Relationship Id="rId4" Type="http://schemas.openxmlformats.org/officeDocument/2006/relationships/image" Target="../media/image22.jpeg"/></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9.xml"/><Relationship Id="rId4" Type="http://schemas.openxmlformats.org/officeDocument/2006/relationships/image" Target="../media/image23.jpeg"/></Relationships>
</file>

<file path=ppt/slides/_rels/slide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9.xml"/><Relationship Id="rId4" Type="http://schemas.openxmlformats.org/officeDocument/2006/relationships/image" Target="../media/image25.jpeg"/></Relationships>
</file>

<file path=ppt/slides/_rels/slide9.xml.rels><?xml version="1.0" encoding="UTF-8" standalone="yes"?>
<Relationships xmlns="http://schemas.openxmlformats.org/package/2006/relationships"><Relationship Id="rId8" Type="http://schemas.openxmlformats.org/officeDocument/2006/relationships/diagramColors" Target="../diagrams/colors3.xml"/><Relationship Id="rId3" Type="http://schemas.openxmlformats.org/officeDocument/2006/relationships/image" Target="../media/image1.jpeg"/><Relationship Id="rId7" Type="http://schemas.openxmlformats.org/officeDocument/2006/relationships/diagramQuickStyle" Target="../diagrams/quickStyle3.xml"/><Relationship Id="rId2" Type="http://schemas.openxmlformats.org/officeDocument/2006/relationships/notesSlide" Target="../notesSlides/notesSlide8.xml"/><Relationship Id="rId1" Type="http://schemas.openxmlformats.org/officeDocument/2006/relationships/slideLayout" Target="../slideLayouts/slideLayout9.xml"/><Relationship Id="rId6" Type="http://schemas.openxmlformats.org/officeDocument/2006/relationships/diagramLayout" Target="../diagrams/layout3.xml"/><Relationship Id="rId5" Type="http://schemas.openxmlformats.org/officeDocument/2006/relationships/diagramData" Target="../diagrams/data3.xml"/><Relationship Id="rId4" Type="http://schemas.openxmlformats.org/officeDocument/2006/relationships/image" Target="../media/image26.jpg"/><Relationship Id="rId9" Type="http://schemas.microsoft.com/office/2007/relationships/diagramDrawing" Target="../diagrams/drawing3.xml"/></Relationships>
</file>

<file path=ppt/slides/_rels/slide1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9.xml"/><Relationship Id="rId4" Type="http://schemas.openxmlformats.org/officeDocument/2006/relationships/image" Target="../media/image28.jpeg"/></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9.xml"/><Relationship Id="rId4" Type="http://schemas.openxmlformats.org/officeDocument/2006/relationships/image" Target="../media/image29.jpeg"/></Relationships>
</file>

<file path=ppt/slides/_rels/slide13.xml.rels><?xml version="1.0" encoding="UTF-8" standalone="yes"?>
<Relationships xmlns="http://schemas.openxmlformats.org/package/2006/relationships"><Relationship Id="rId2" Type="http://schemas.openxmlformats.org/officeDocument/2006/relationships/hyperlink" Target="https://hbr.org/2023/05/organize-your-change-initiative-around-purpose-and-"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8" name="Picture 37" descr="Figures of houses in different position and sizes">
            <a:extLst>
              <a:ext uri="{FF2B5EF4-FFF2-40B4-BE49-F238E27FC236}">
                <a16:creationId xmlns:a16="http://schemas.microsoft.com/office/drawing/2014/main" id="{DE9E7436-BA8F-0138-0399-599FBC530ED3}"/>
              </a:ext>
            </a:extLst>
          </p:cNvPr>
          <p:cNvPicPr>
            <a:picLocks noChangeAspect="1"/>
          </p:cNvPicPr>
          <p:nvPr/>
        </p:nvPicPr>
        <p:blipFill>
          <a:blip r:embed="rId3">
            <a:alphaModFix amt="35000"/>
          </a:blip>
          <a:srcRect/>
          <a:stretch/>
        </p:blipFill>
        <p:spPr>
          <a:xfrm>
            <a:off x="20" y="10"/>
            <a:ext cx="12191980" cy="6857990"/>
          </a:xfrm>
          <a:prstGeom prst="rect">
            <a:avLst/>
          </a:prstGeom>
        </p:spPr>
      </p:pic>
      <p:sp>
        <p:nvSpPr>
          <p:cNvPr id="2" name="Title 1">
            <a:extLst>
              <a:ext uri="{FF2B5EF4-FFF2-40B4-BE49-F238E27FC236}">
                <a16:creationId xmlns:a16="http://schemas.microsoft.com/office/drawing/2014/main" id="{FDC467C6-8B6A-3D7B-6B8A-B97B7B4C7F47}"/>
              </a:ext>
            </a:extLst>
          </p:cNvPr>
          <p:cNvSpPr>
            <a:spLocks noGrp="1"/>
          </p:cNvSpPr>
          <p:nvPr>
            <p:ph type="ctrTitle"/>
          </p:nvPr>
        </p:nvSpPr>
        <p:spPr>
          <a:xfrm>
            <a:off x="1915063" y="213544"/>
            <a:ext cx="8833995" cy="2407045"/>
          </a:xfrm>
        </p:spPr>
        <p:txBody>
          <a:bodyPr>
            <a:normAutofit/>
          </a:bodyPr>
          <a:lstStyle/>
          <a:p>
            <a:pPr marL="0" marR="0">
              <a:lnSpc>
                <a:spcPct val="90000"/>
              </a:lnSpc>
              <a:spcAft>
                <a:spcPts val="800"/>
              </a:spcAft>
            </a:pPr>
            <a:r>
              <a:rPr lang="en-US" sz="3300" b="1" kern="100" dirty="0">
                <a:effectLst/>
                <a:latin typeface="Times New Roman" panose="02020603050405020304" pitchFamily="18" charset="0"/>
                <a:ea typeface="Calibri" panose="020F0502020204030204" pitchFamily="34" charset="0"/>
              </a:rPr>
              <a:t>Departmental Certification Requirement: </a:t>
            </a:r>
            <a:br>
              <a:rPr lang="en-US" sz="3300" kern="100" dirty="0">
                <a:effectLst/>
                <a:latin typeface="Times New Roman" panose="02020603050405020304" pitchFamily="18" charset="0"/>
                <a:ea typeface="Calibri" panose="020F0502020204030204" pitchFamily="34" charset="0"/>
              </a:rPr>
            </a:br>
            <a:r>
              <a:rPr lang="en-US" sz="3300" b="1" kern="100" dirty="0">
                <a:effectLst/>
                <a:latin typeface="Times New Roman" panose="02020603050405020304" pitchFamily="18" charset="0"/>
                <a:ea typeface="Calibri" panose="020F0502020204030204" pitchFamily="34" charset="0"/>
              </a:rPr>
              <a:t>The Home Depot Strategic HR Change Management Initiative</a:t>
            </a:r>
            <a:br>
              <a:rPr lang="en-US" sz="3300" kern="100" dirty="0">
                <a:effectLst/>
                <a:latin typeface="Times New Roman" panose="02020603050405020304" pitchFamily="18" charset="0"/>
                <a:ea typeface="Calibri" panose="020F0502020204030204" pitchFamily="34" charset="0"/>
              </a:rPr>
            </a:br>
            <a:endParaRPr lang="en-US" sz="3300" dirty="0"/>
          </a:p>
        </p:txBody>
      </p:sp>
      <p:sp>
        <p:nvSpPr>
          <p:cNvPr id="3" name="Subtitle 2">
            <a:extLst>
              <a:ext uri="{FF2B5EF4-FFF2-40B4-BE49-F238E27FC236}">
                <a16:creationId xmlns:a16="http://schemas.microsoft.com/office/drawing/2014/main" id="{EE4D623C-7DE9-675C-D1A2-E134DB90223B}"/>
              </a:ext>
            </a:extLst>
          </p:cNvPr>
          <p:cNvSpPr>
            <a:spLocks noGrp="1"/>
          </p:cNvSpPr>
          <p:nvPr>
            <p:ph type="subTitle" idx="1"/>
          </p:nvPr>
        </p:nvSpPr>
        <p:spPr>
          <a:xfrm>
            <a:off x="4943454" y="3081867"/>
            <a:ext cx="6987645" cy="3221755"/>
          </a:xfrm>
        </p:spPr>
        <p:txBody>
          <a:bodyPr>
            <a:normAutofit/>
          </a:bodyPr>
          <a:lstStyle/>
          <a:p>
            <a:pPr marL="0" marR="0" algn="l">
              <a:lnSpc>
                <a:spcPct val="90000"/>
              </a:lnSpc>
              <a:spcAft>
                <a:spcPts val="800"/>
              </a:spcAft>
              <a:buNone/>
            </a:pPr>
            <a:r>
              <a:rPr lang="en-US" sz="2400" kern="100" dirty="0">
                <a:effectLst/>
                <a:latin typeface="Times New Roman" panose="02020603050405020304" pitchFamily="18" charset="0"/>
                <a:ea typeface="Calibri" panose="020F0502020204030204" pitchFamily="34" charset="0"/>
              </a:rPr>
              <a:t>Luke Edmund Hakanson</a:t>
            </a:r>
          </a:p>
          <a:p>
            <a:pPr marL="0" marR="0" algn="l">
              <a:lnSpc>
                <a:spcPct val="90000"/>
              </a:lnSpc>
              <a:spcAft>
                <a:spcPts val="800"/>
              </a:spcAft>
              <a:buNone/>
            </a:pPr>
            <a:r>
              <a:rPr lang="en-US" sz="2400" kern="100" dirty="0">
                <a:effectLst/>
                <a:latin typeface="Times New Roman" panose="02020603050405020304" pitchFamily="18" charset="0"/>
                <a:ea typeface="Calibri" panose="020F0502020204030204" pitchFamily="34" charset="0"/>
              </a:rPr>
              <a:t>American Military University</a:t>
            </a:r>
          </a:p>
          <a:p>
            <a:pPr marL="0" marR="0" algn="l">
              <a:lnSpc>
                <a:spcPct val="90000"/>
              </a:lnSpc>
              <a:spcAft>
                <a:spcPts val="800"/>
              </a:spcAft>
              <a:buNone/>
            </a:pPr>
            <a:r>
              <a:rPr lang="en-US" sz="2400" kern="100" dirty="0">
                <a:effectLst/>
                <a:latin typeface="Times New Roman" panose="02020603050405020304" pitchFamily="18" charset="0"/>
                <a:ea typeface="Calibri" panose="020F0502020204030204" pitchFamily="34" charset="0"/>
              </a:rPr>
              <a:t>HRMT605: Strategic Human Resource Management</a:t>
            </a:r>
          </a:p>
          <a:p>
            <a:pPr marL="0" marR="0" algn="l">
              <a:lnSpc>
                <a:spcPct val="90000"/>
              </a:lnSpc>
              <a:spcAft>
                <a:spcPts val="800"/>
              </a:spcAft>
              <a:buNone/>
            </a:pPr>
            <a:r>
              <a:rPr lang="en-US" sz="2400" kern="100" dirty="0">
                <a:effectLst/>
                <a:latin typeface="Times New Roman" panose="02020603050405020304" pitchFamily="18" charset="0"/>
                <a:ea typeface="Calibri" panose="020F0502020204030204" pitchFamily="34" charset="0"/>
              </a:rPr>
              <a:t>Dr. Wendell Bergland</a:t>
            </a:r>
          </a:p>
          <a:p>
            <a:pPr marL="0" marR="0" algn="l">
              <a:lnSpc>
                <a:spcPct val="90000"/>
              </a:lnSpc>
              <a:spcAft>
                <a:spcPts val="800"/>
              </a:spcAft>
            </a:pPr>
            <a:r>
              <a:rPr lang="en-US" sz="2400" kern="100" dirty="0">
                <a:effectLst/>
                <a:latin typeface="Times New Roman" panose="02020603050405020304" pitchFamily="18" charset="0"/>
                <a:ea typeface="Calibri" panose="020F0502020204030204" pitchFamily="34" charset="0"/>
              </a:rPr>
              <a:t>April 27, 2025</a:t>
            </a:r>
          </a:p>
          <a:p>
            <a:pPr>
              <a:lnSpc>
                <a:spcPct val="90000"/>
              </a:lnSpc>
            </a:pPr>
            <a:endParaRPr lang="en-US" sz="800" dirty="0"/>
          </a:p>
        </p:txBody>
      </p:sp>
      <p:grpSp>
        <p:nvGrpSpPr>
          <p:cNvPr id="57" name="Group 56">
            <a:extLst>
              <a:ext uri="{FF2B5EF4-FFF2-40B4-BE49-F238E27FC236}">
                <a16:creationId xmlns:a16="http://schemas.microsoft.com/office/drawing/2014/main" id="{2D6AE5D8-40C2-4D62-AA3B-20655AAF419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6100" y="-4763"/>
            <a:ext cx="5014912" cy="6862763"/>
            <a:chOff x="2928938" y="-4763"/>
            <a:chExt cx="5014912" cy="6862763"/>
          </a:xfrm>
        </p:grpSpPr>
        <p:sp>
          <p:nvSpPr>
            <p:cNvPr id="51" name="Freeform 6">
              <a:extLst>
                <a:ext uri="{FF2B5EF4-FFF2-40B4-BE49-F238E27FC236}">
                  <a16:creationId xmlns:a16="http://schemas.microsoft.com/office/drawing/2014/main" id="{D43EC76E-29B7-4839-948A-B252A1C440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rgbClr val="EB8F22"/>
            </a:solidFill>
            <a:ln>
              <a:noFill/>
            </a:ln>
          </p:spPr>
          <p:txBody>
            <a:bodyPr/>
            <a:lstStyle/>
            <a:p>
              <a:endParaRPr lang="en-US"/>
            </a:p>
          </p:txBody>
        </p:sp>
        <p:sp>
          <p:nvSpPr>
            <p:cNvPr id="52" name="Freeform 7">
              <a:extLst>
                <a:ext uri="{FF2B5EF4-FFF2-40B4-BE49-F238E27FC236}">
                  <a16:creationId xmlns:a16="http://schemas.microsoft.com/office/drawing/2014/main" id="{87AAE870-B939-4663-AA62-E74D0C811C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ysClr val="windowText" lastClr="000000">
                <a:lumMod val="65000"/>
                <a:lumOff val="35000"/>
              </a:sysClr>
            </a:solidFill>
            <a:ln>
              <a:noFill/>
            </a:ln>
          </p:spPr>
          <p:txBody>
            <a:bodyPr/>
            <a:lstStyle/>
            <a:p>
              <a:endParaRPr lang="en-US"/>
            </a:p>
          </p:txBody>
        </p:sp>
        <p:sp>
          <p:nvSpPr>
            <p:cNvPr id="53" name="Freeform 9">
              <a:extLst>
                <a:ext uri="{FF2B5EF4-FFF2-40B4-BE49-F238E27FC236}">
                  <a16:creationId xmlns:a16="http://schemas.microsoft.com/office/drawing/2014/main" id="{824A726C-C4F2-406F-BBD3-D57B03ADAA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ysClr val="windowText" lastClr="000000">
                <a:lumMod val="85000"/>
                <a:lumOff val="15000"/>
              </a:sysClr>
            </a:solidFill>
            <a:ln>
              <a:noFill/>
            </a:ln>
          </p:spPr>
          <p:txBody>
            <a:bodyPr/>
            <a:lstStyle/>
            <a:p>
              <a:endParaRPr lang="en-US"/>
            </a:p>
          </p:txBody>
        </p:sp>
        <p:sp>
          <p:nvSpPr>
            <p:cNvPr id="54" name="Freeform 10">
              <a:extLst>
                <a:ext uri="{FF2B5EF4-FFF2-40B4-BE49-F238E27FC236}">
                  <a16:creationId xmlns:a16="http://schemas.microsoft.com/office/drawing/2014/main" id="{E08A88DA-EAAB-4905-B631-38B70D4FF2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rgbClr val="EB8F22">
                <a:lumMod val="50000"/>
              </a:srgbClr>
            </a:solidFill>
            <a:ln>
              <a:noFill/>
            </a:ln>
          </p:spPr>
          <p:txBody>
            <a:bodyPr/>
            <a:lstStyle/>
            <a:p>
              <a:endParaRPr lang="en-US"/>
            </a:p>
          </p:txBody>
        </p:sp>
        <p:sp>
          <p:nvSpPr>
            <p:cNvPr id="55" name="Freeform 11">
              <a:extLst>
                <a:ext uri="{FF2B5EF4-FFF2-40B4-BE49-F238E27FC236}">
                  <a16:creationId xmlns:a16="http://schemas.microsoft.com/office/drawing/2014/main" id="{FDBCF830-0BFC-4BC0-B37B-30EA1BE5C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rgbClr val="EB8F22">
                <a:lumMod val="75000"/>
              </a:srgbClr>
            </a:solidFill>
            <a:ln>
              <a:noFill/>
            </a:ln>
          </p:spPr>
          <p:txBody>
            <a:bodyPr/>
            <a:lstStyle/>
            <a:p>
              <a:endParaRPr lang="en-US"/>
            </a:p>
          </p:txBody>
        </p:sp>
        <p:sp>
          <p:nvSpPr>
            <p:cNvPr id="56" name="Freeform 12">
              <a:extLst>
                <a:ext uri="{FF2B5EF4-FFF2-40B4-BE49-F238E27FC236}">
                  <a16:creationId xmlns:a16="http://schemas.microsoft.com/office/drawing/2014/main" id="{21CD3822-5120-404A-8D92-DCB308C54B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ysClr val="windowText" lastClr="000000">
                <a:lumMod val="75000"/>
                <a:lumOff val="25000"/>
              </a:sysClr>
            </a:solidFill>
            <a:ln>
              <a:noFill/>
            </a:ln>
          </p:spPr>
          <p:txBody>
            <a:bodyPr/>
            <a:lstStyle/>
            <a:p>
              <a:endParaRPr lang="en-US"/>
            </a:p>
          </p:txBody>
        </p:sp>
      </p:grpSp>
    </p:spTree>
    <p:extLst>
      <p:ext uri="{BB962C8B-B14F-4D97-AF65-F5344CB8AC3E}">
        <p14:creationId xmlns:p14="http://schemas.microsoft.com/office/powerpoint/2010/main" val="165887084"/>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FCD9B94-D70B-4446-85E5-ACD3904289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Painting room with paint, ladder, and brushes">
            <a:extLst>
              <a:ext uri="{FF2B5EF4-FFF2-40B4-BE49-F238E27FC236}">
                <a16:creationId xmlns:a16="http://schemas.microsoft.com/office/drawing/2014/main" id="{A078C3E8-FC49-9556-1CF9-817A2BD10666}"/>
              </a:ext>
            </a:extLst>
          </p:cNvPr>
          <p:cNvPicPr>
            <a:picLocks noChangeAspect="1"/>
          </p:cNvPicPr>
          <p:nvPr/>
        </p:nvPicPr>
        <p:blipFill>
          <a:blip r:embed="rId2">
            <a:alphaModFix amt="25000"/>
            <a:extLst>
              <a:ext uri="{28A0092B-C50C-407E-A947-70E740481C1C}">
                <a14:useLocalDpi xmlns:a14="http://schemas.microsoft.com/office/drawing/2010/main" val="0"/>
              </a:ext>
            </a:extLst>
          </a:blip>
          <a:srcRect t="12728" b="3002"/>
          <a:stretch/>
        </p:blipFill>
        <p:spPr>
          <a:xfrm>
            <a:off x="20" y="10"/>
            <a:ext cx="12191980" cy="6857990"/>
          </a:xfrm>
          <a:prstGeom prst="rect">
            <a:avLst/>
          </a:prstGeom>
        </p:spPr>
      </p:pic>
      <p:sp>
        <p:nvSpPr>
          <p:cNvPr id="2" name="Title 1">
            <a:extLst>
              <a:ext uri="{FF2B5EF4-FFF2-40B4-BE49-F238E27FC236}">
                <a16:creationId xmlns:a16="http://schemas.microsoft.com/office/drawing/2014/main" id="{88D8A56A-BC48-8C4F-B857-8840B37280F4}"/>
              </a:ext>
            </a:extLst>
          </p:cNvPr>
          <p:cNvSpPr>
            <a:spLocks noGrp="1"/>
          </p:cNvSpPr>
          <p:nvPr>
            <p:ph type="title"/>
          </p:nvPr>
        </p:nvSpPr>
        <p:spPr>
          <a:xfrm>
            <a:off x="6906588" y="326577"/>
            <a:ext cx="4110152" cy="1752599"/>
          </a:xfrm>
        </p:spPr>
        <p:txBody>
          <a:bodyPr anchor="b">
            <a:normAutofit/>
          </a:bodyPr>
          <a:lstStyle/>
          <a:p>
            <a:r>
              <a:rPr lang="en-US" sz="6000" dirty="0">
                <a:latin typeface="Times New Roman" panose="02020603050405020304" pitchFamily="18" charset="0"/>
                <a:cs typeface="Times New Roman" panose="02020603050405020304" pitchFamily="18" charset="0"/>
              </a:rPr>
              <a:t>AGENDA</a:t>
            </a:r>
          </a:p>
        </p:txBody>
      </p:sp>
      <p:graphicFrame>
        <p:nvGraphicFramePr>
          <p:cNvPr id="5" name="Content Placeholder 2">
            <a:extLst>
              <a:ext uri="{FF2B5EF4-FFF2-40B4-BE49-F238E27FC236}">
                <a16:creationId xmlns:a16="http://schemas.microsoft.com/office/drawing/2014/main" id="{07DCC253-C92B-2AFA-8CFC-73A85AC97AEA}"/>
              </a:ext>
            </a:extLst>
          </p:cNvPr>
          <p:cNvGraphicFramePr>
            <a:graphicFrameLocks noGrp="1"/>
          </p:cNvGraphicFramePr>
          <p:nvPr>
            <p:ph idx="1"/>
            <p:extLst>
              <p:ext uri="{D42A27DB-BD31-4B8C-83A1-F6EECF244321}">
                <p14:modId xmlns:p14="http://schemas.microsoft.com/office/powerpoint/2010/main" val="2066001833"/>
              </p:ext>
            </p:extLst>
          </p:nvPr>
        </p:nvGraphicFramePr>
        <p:xfrm>
          <a:off x="6637564" y="2079176"/>
          <a:ext cx="4648199" cy="39732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34236129"/>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4" name="Group 33">
            <a:extLst>
              <a:ext uri="{FF2B5EF4-FFF2-40B4-BE49-F238E27FC236}">
                <a16:creationId xmlns:a16="http://schemas.microsoft.com/office/drawing/2014/main" id="{FDB0F91E-E08B-4543-B4C0-6DF9094A01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0812" y="0"/>
            <a:ext cx="2436813" cy="6858001"/>
            <a:chOff x="1320800" y="0"/>
            <a:chExt cx="2436813" cy="6858001"/>
          </a:xfrm>
        </p:grpSpPr>
        <p:sp>
          <p:nvSpPr>
            <p:cNvPr id="35" name="Freeform 6">
              <a:extLst>
                <a:ext uri="{FF2B5EF4-FFF2-40B4-BE49-F238E27FC236}">
                  <a16:creationId xmlns:a16="http://schemas.microsoft.com/office/drawing/2014/main" id="{CAA7E6E8-7988-4714-A434-6B552010B5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US"/>
            </a:p>
          </p:txBody>
        </p:sp>
        <p:sp>
          <p:nvSpPr>
            <p:cNvPr id="36" name="Freeform 7">
              <a:extLst>
                <a:ext uri="{FF2B5EF4-FFF2-40B4-BE49-F238E27FC236}">
                  <a16:creationId xmlns:a16="http://schemas.microsoft.com/office/drawing/2014/main" id="{A2736B6B-CF60-477E-8405-C77A6B60D51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txBody>
            <a:bodyPr/>
            <a:lstStyle/>
            <a:p>
              <a:endParaRPr lang="en-US"/>
            </a:p>
          </p:txBody>
        </p:sp>
        <p:sp>
          <p:nvSpPr>
            <p:cNvPr id="37" name="Freeform 8">
              <a:extLst>
                <a:ext uri="{FF2B5EF4-FFF2-40B4-BE49-F238E27FC236}">
                  <a16:creationId xmlns:a16="http://schemas.microsoft.com/office/drawing/2014/main" id="{96C54F74-7D7A-4327-AC54-03A0C30CA1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txBody>
            <a:bodyPr/>
            <a:lstStyle/>
            <a:p>
              <a:endParaRPr lang="en-US"/>
            </a:p>
          </p:txBody>
        </p:sp>
        <p:sp>
          <p:nvSpPr>
            <p:cNvPr id="38" name="Freeform 9">
              <a:extLst>
                <a:ext uri="{FF2B5EF4-FFF2-40B4-BE49-F238E27FC236}">
                  <a16:creationId xmlns:a16="http://schemas.microsoft.com/office/drawing/2014/main" id="{40790CC2-4075-407E-B51B-01EBAB18A0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US"/>
            </a:p>
          </p:txBody>
        </p:sp>
        <p:sp>
          <p:nvSpPr>
            <p:cNvPr id="39" name="Freeform 10">
              <a:extLst>
                <a:ext uri="{FF2B5EF4-FFF2-40B4-BE49-F238E27FC236}">
                  <a16:creationId xmlns:a16="http://schemas.microsoft.com/office/drawing/2014/main" id="{808D79CE-C1DC-4640-82F8-32DDB31DF4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US"/>
            </a:p>
          </p:txBody>
        </p:sp>
        <p:sp>
          <p:nvSpPr>
            <p:cNvPr id="40" name="Freeform 11">
              <a:extLst>
                <a:ext uri="{FF2B5EF4-FFF2-40B4-BE49-F238E27FC236}">
                  <a16:creationId xmlns:a16="http://schemas.microsoft.com/office/drawing/2014/main" id="{7690EB4B-9665-453E-A536-FA9DA06D1C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txBody>
            <a:bodyPr/>
            <a:lstStyle/>
            <a:p>
              <a:endParaRPr lang="en-US"/>
            </a:p>
          </p:txBody>
        </p:sp>
      </p:grpSp>
      <p:sp useBgFill="1">
        <p:nvSpPr>
          <p:cNvPr id="42" name="Rectangle 41">
            <a:extLst>
              <a:ext uri="{FF2B5EF4-FFF2-40B4-BE49-F238E27FC236}">
                <a16:creationId xmlns:a16="http://schemas.microsoft.com/office/drawing/2014/main" id="{2FCD9B94-D70B-4446-85E5-ACD3904289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Birds flying">
            <a:extLst>
              <a:ext uri="{FF2B5EF4-FFF2-40B4-BE49-F238E27FC236}">
                <a16:creationId xmlns:a16="http://schemas.microsoft.com/office/drawing/2014/main" id="{CEFBFFCA-C1FD-1CCE-FC78-09A7F45B0430}"/>
              </a:ext>
            </a:extLst>
          </p:cNvPr>
          <p:cNvPicPr>
            <a:picLocks noChangeAspect="1"/>
          </p:cNvPicPr>
          <p:nvPr/>
        </p:nvPicPr>
        <p:blipFill>
          <a:blip r:embed="rId3">
            <a:alphaModFix amt="25000"/>
            <a:extLst>
              <a:ext uri="{28A0092B-C50C-407E-A947-70E740481C1C}">
                <a14:useLocalDpi xmlns:a14="http://schemas.microsoft.com/office/drawing/2010/main" val="0"/>
              </a:ext>
            </a:extLst>
          </a:blip>
          <a:srcRect t="7407"/>
          <a:stretch/>
        </p:blipFill>
        <p:spPr>
          <a:xfrm>
            <a:off x="20" y="10"/>
            <a:ext cx="12191980" cy="6857990"/>
          </a:xfrm>
          <a:prstGeom prst="rect">
            <a:avLst/>
          </a:prstGeom>
        </p:spPr>
      </p:pic>
      <p:sp>
        <p:nvSpPr>
          <p:cNvPr id="2" name="Title 1">
            <a:extLst>
              <a:ext uri="{FF2B5EF4-FFF2-40B4-BE49-F238E27FC236}">
                <a16:creationId xmlns:a16="http://schemas.microsoft.com/office/drawing/2014/main" id="{8B308700-94B7-AAE4-796E-84387BB55F02}"/>
              </a:ext>
            </a:extLst>
          </p:cNvPr>
          <p:cNvSpPr>
            <a:spLocks noGrp="1"/>
          </p:cNvSpPr>
          <p:nvPr>
            <p:ph type="title"/>
          </p:nvPr>
        </p:nvSpPr>
        <p:spPr>
          <a:xfrm>
            <a:off x="1484311" y="685800"/>
            <a:ext cx="10018713" cy="1752599"/>
          </a:xfrm>
        </p:spPr>
        <p:txBody>
          <a:bodyPr vert="horz" lIns="91440" tIns="45720" rIns="91440" bIns="45720" rtlCol="0" anchor="b">
            <a:normAutofit/>
          </a:bodyPr>
          <a:lstStyle/>
          <a:p>
            <a:pPr algn="l"/>
            <a:r>
              <a:rPr lang="en-US" sz="4000"/>
              <a:t>INTRODUCTION</a:t>
            </a:r>
          </a:p>
        </p:txBody>
      </p:sp>
      <p:graphicFrame>
        <p:nvGraphicFramePr>
          <p:cNvPr id="7" name="Text Placeholder 4">
            <a:extLst>
              <a:ext uri="{FF2B5EF4-FFF2-40B4-BE49-F238E27FC236}">
                <a16:creationId xmlns:a16="http://schemas.microsoft.com/office/drawing/2014/main" id="{ADEE8BE3-5A02-9035-5D95-CAEF9133F804}"/>
              </a:ext>
            </a:extLst>
          </p:cNvPr>
          <p:cNvGraphicFramePr/>
          <p:nvPr>
            <p:extLst>
              <p:ext uri="{D42A27DB-BD31-4B8C-83A1-F6EECF244321}">
                <p14:modId xmlns:p14="http://schemas.microsoft.com/office/powerpoint/2010/main" val="3602984134"/>
              </p:ext>
            </p:extLst>
          </p:nvPr>
        </p:nvGraphicFramePr>
        <p:xfrm>
          <a:off x="1269402" y="2666999"/>
          <a:ext cx="10233621" cy="312420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609818043"/>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grpSp>
        <p:nvGrpSpPr>
          <p:cNvPr id="36" name="Group 35">
            <a:extLst>
              <a:ext uri="{FF2B5EF4-FFF2-40B4-BE49-F238E27FC236}">
                <a16:creationId xmlns:a16="http://schemas.microsoft.com/office/drawing/2014/main" id="{FDB0F91E-E08B-4543-B4C0-6DF9094A01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0812" y="0"/>
            <a:ext cx="2436813" cy="6858001"/>
            <a:chOff x="1320800" y="0"/>
            <a:chExt cx="2436813" cy="6858001"/>
          </a:xfrm>
        </p:grpSpPr>
        <p:sp>
          <p:nvSpPr>
            <p:cNvPr id="37" name="Freeform 6">
              <a:extLst>
                <a:ext uri="{FF2B5EF4-FFF2-40B4-BE49-F238E27FC236}">
                  <a16:creationId xmlns:a16="http://schemas.microsoft.com/office/drawing/2014/main" id="{CAA7E6E8-7988-4714-A434-6B552010B5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US"/>
            </a:p>
          </p:txBody>
        </p:sp>
        <p:sp>
          <p:nvSpPr>
            <p:cNvPr id="38" name="Freeform 7">
              <a:extLst>
                <a:ext uri="{FF2B5EF4-FFF2-40B4-BE49-F238E27FC236}">
                  <a16:creationId xmlns:a16="http://schemas.microsoft.com/office/drawing/2014/main" id="{A2736B6B-CF60-477E-8405-C77A6B60D51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txBody>
            <a:bodyPr/>
            <a:lstStyle/>
            <a:p>
              <a:endParaRPr lang="en-US"/>
            </a:p>
          </p:txBody>
        </p:sp>
        <p:sp>
          <p:nvSpPr>
            <p:cNvPr id="39" name="Freeform 8">
              <a:extLst>
                <a:ext uri="{FF2B5EF4-FFF2-40B4-BE49-F238E27FC236}">
                  <a16:creationId xmlns:a16="http://schemas.microsoft.com/office/drawing/2014/main" id="{96C54F74-7D7A-4327-AC54-03A0C30CA1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txBody>
            <a:bodyPr/>
            <a:lstStyle/>
            <a:p>
              <a:endParaRPr lang="en-US"/>
            </a:p>
          </p:txBody>
        </p:sp>
        <p:sp>
          <p:nvSpPr>
            <p:cNvPr id="40" name="Freeform 9">
              <a:extLst>
                <a:ext uri="{FF2B5EF4-FFF2-40B4-BE49-F238E27FC236}">
                  <a16:creationId xmlns:a16="http://schemas.microsoft.com/office/drawing/2014/main" id="{40790CC2-4075-407E-B51B-01EBAB18A0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US"/>
            </a:p>
          </p:txBody>
        </p:sp>
        <p:sp>
          <p:nvSpPr>
            <p:cNvPr id="41" name="Freeform 10">
              <a:extLst>
                <a:ext uri="{FF2B5EF4-FFF2-40B4-BE49-F238E27FC236}">
                  <a16:creationId xmlns:a16="http://schemas.microsoft.com/office/drawing/2014/main" id="{808D79CE-C1DC-4640-82F8-32DDB31DF4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US"/>
            </a:p>
          </p:txBody>
        </p:sp>
        <p:sp>
          <p:nvSpPr>
            <p:cNvPr id="42" name="Freeform 11">
              <a:extLst>
                <a:ext uri="{FF2B5EF4-FFF2-40B4-BE49-F238E27FC236}">
                  <a16:creationId xmlns:a16="http://schemas.microsoft.com/office/drawing/2014/main" id="{7690EB4B-9665-453E-A536-FA9DA06D1C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txBody>
            <a:bodyPr/>
            <a:lstStyle/>
            <a:p>
              <a:endParaRPr lang="en-US"/>
            </a:p>
          </p:txBody>
        </p:sp>
      </p:grpSp>
      <p:sp useBgFill="1">
        <p:nvSpPr>
          <p:cNvPr id="44" name="Rectangle 43">
            <a:extLst>
              <a:ext uri="{FF2B5EF4-FFF2-40B4-BE49-F238E27FC236}">
                <a16:creationId xmlns:a16="http://schemas.microsoft.com/office/drawing/2014/main" id="{6AD30037-67ED-4367-9BE0-45787510BF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Dandelion clock dispersing seeds">
            <a:extLst>
              <a:ext uri="{FF2B5EF4-FFF2-40B4-BE49-F238E27FC236}">
                <a16:creationId xmlns:a16="http://schemas.microsoft.com/office/drawing/2014/main" id="{F2D162C3-2F6C-F52C-C104-1B82AE79FD29}"/>
              </a:ext>
            </a:extLst>
          </p:cNvPr>
          <p:cNvPicPr>
            <a:picLocks noChangeAspect="1"/>
          </p:cNvPicPr>
          <p:nvPr/>
        </p:nvPicPr>
        <p:blipFill>
          <a:blip r:embed="rId4">
            <a:extLst>
              <a:ext uri="{28A0092B-C50C-407E-A947-70E740481C1C}">
                <a14:useLocalDpi xmlns:a14="http://schemas.microsoft.com/office/drawing/2010/main" val="0"/>
              </a:ext>
            </a:extLst>
          </a:blip>
          <a:srcRect r="48422" b="-1"/>
          <a:stretch/>
        </p:blipFill>
        <p:spPr>
          <a:xfrm>
            <a:off x="6892924" y="10"/>
            <a:ext cx="5299077" cy="6857990"/>
          </a:xfrm>
          <a:custGeom>
            <a:avLst/>
            <a:gdLst/>
            <a:ahLst/>
            <a:cxnLst/>
            <a:rect l="l" t="t" r="r" b="b"/>
            <a:pathLst>
              <a:path w="5299077" h="6858000">
                <a:moveTo>
                  <a:pt x="836871" y="0"/>
                </a:moveTo>
                <a:lnTo>
                  <a:pt x="5299077" y="0"/>
                </a:lnTo>
                <a:lnTo>
                  <a:pt x="5299077" y="6858000"/>
                </a:lnTo>
                <a:lnTo>
                  <a:pt x="1911312" y="6858000"/>
                </a:lnTo>
                <a:lnTo>
                  <a:pt x="0" y="5333999"/>
                </a:lnTo>
                <a:close/>
              </a:path>
            </a:pathLst>
          </a:custGeom>
        </p:spPr>
      </p:pic>
      <p:grpSp>
        <p:nvGrpSpPr>
          <p:cNvPr id="46" name="Group 45">
            <a:extLst>
              <a:ext uri="{FF2B5EF4-FFF2-40B4-BE49-F238E27FC236}">
                <a16:creationId xmlns:a16="http://schemas.microsoft.com/office/drawing/2014/main" id="{50841A4E-5BC1-44B4-83CF-D524E8AEAD6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32760" y="0"/>
            <a:ext cx="2436813" cy="6858001"/>
            <a:chOff x="1320800" y="0"/>
            <a:chExt cx="2436813" cy="6858001"/>
          </a:xfrm>
        </p:grpSpPr>
        <p:sp>
          <p:nvSpPr>
            <p:cNvPr id="47" name="Freeform 6">
              <a:extLst>
                <a:ext uri="{FF2B5EF4-FFF2-40B4-BE49-F238E27FC236}">
                  <a16:creationId xmlns:a16="http://schemas.microsoft.com/office/drawing/2014/main" id="{BF371BCC-8954-44E2-8C4F-29DC188727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US"/>
            </a:p>
          </p:txBody>
        </p:sp>
        <p:sp>
          <p:nvSpPr>
            <p:cNvPr id="48" name="Freeform 7">
              <a:extLst>
                <a:ext uri="{FF2B5EF4-FFF2-40B4-BE49-F238E27FC236}">
                  <a16:creationId xmlns:a16="http://schemas.microsoft.com/office/drawing/2014/main" id="{CD3505BE-B420-41C5-BE34-3E7652D37A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txBody>
            <a:bodyPr/>
            <a:lstStyle/>
            <a:p>
              <a:endParaRPr lang="en-US"/>
            </a:p>
          </p:txBody>
        </p:sp>
        <p:sp>
          <p:nvSpPr>
            <p:cNvPr id="49" name="Freeform 8">
              <a:extLst>
                <a:ext uri="{FF2B5EF4-FFF2-40B4-BE49-F238E27FC236}">
                  <a16:creationId xmlns:a16="http://schemas.microsoft.com/office/drawing/2014/main" id="{4B68A05B-A78B-4D59-8CF9-1900731A21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txBody>
            <a:bodyPr/>
            <a:lstStyle/>
            <a:p>
              <a:endParaRPr lang="en-US"/>
            </a:p>
          </p:txBody>
        </p:sp>
        <p:sp>
          <p:nvSpPr>
            <p:cNvPr id="50" name="Freeform 9">
              <a:extLst>
                <a:ext uri="{FF2B5EF4-FFF2-40B4-BE49-F238E27FC236}">
                  <a16:creationId xmlns:a16="http://schemas.microsoft.com/office/drawing/2014/main" id="{84D57A01-C112-4FF2-B5ED-0B762AAD9C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US"/>
            </a:p>
          </p:txBody>
        </p:sp>
        <p:sp>
          <p:nvSpPr>
            <p:cNvPr id="51" name="Freeform 10">
              <a:extLst>
                <a:ext uri="{FF2B5EF4-FFF2-40B4-BE49-F238E27FC236}">
                  <a16:creationId xmlns:a16="http://schemas.microsoft.com/office/drawing/2014/main" id="{6CCCCDF1-5D4F-4CA1-8400-DFBB96BB01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US"/>
            </a:p>
          </p:txBody>
        </p:sp>
        <p:sp>
          <p:nvSpPr>
            <p:cNvPr id="52" name="Freeform 11">
              <a:extLst>
                <a:ext uri="{FF2B5EF4-FFF2-40B4-BE49-F238E27FC236}">
                  <a16:creationId xmlns:a16="http://schemas.microsoft.com/office/drawing/2014/main" id="{20A090B2-5344-43CD-BC70-A6D44F15E8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txBody>
            <a:bodyPr/>
            <a:lstStyle/>
            <a:p>
              <a:endParaRPr lang="en-US"/>
            </a:p>
          </p:txBody>
        </p:sp>
      </p:grpSp>
      <p:sp>
        <p:nvSpPr>
          <p:cNvPr id="2" name="Title 1">
            <a:extLst>
              <a:ext uri="{FF2B5EF4-FFF2-40B4-BE49-F238E27FC236}">
                <a16:creationId xmlns:a16="http://schemas.microsoft.com/office/drawing/2014/main" id="{E3AE371C-3E34-469D-15DE-E13847A1D9A7}"/>
              </a:ext>
            </a:extLst>
          </p:cNvPr>
          <p:cNvSpPr>
            <a:spLocks noGrp="1"/>
          </p:cNvSpPr>
          <p:nvPr>
            <p:ph type="title"/>
          </p:nvPr>
        </p:nvSpPr>
        <p:spPr>
          <a:xfrm>
            <a:off x="972080" y="685800"/>
            <a:ext cx="5260680" cy="1752599"/>
          </a:xfrm>
        </p:spPr>
        <p:txBody>
          <a:bodyPr vert="horz" lIns="91440" tIns="45720" rIns="91440" bIns="45720" rtlCol="0" anchor="ctr">
            <a:normAutofit/>
          </a:bodyPr>
          <a:lstStyle/>
          <a:p>
            <a:pPr algn="l"/>
            <a:r>
              <a:rPr lang="en-US" sz="4000" dirty="0">
                <a:latin typeface="Times New Roman" panose="02020603050405020304" pitchFamily="18" charset="0"/>
                <a:cs typeface="Times New Roman" panose="02020603050405020304" pitchFamily="18" charset="0"/>
              </a:rPr>
              <a:t>JUSTIFICATION FOR CHANGE</a:t>
            </a:r>
          </a:p>
        </p:txBody>
      </p:sp>
      <p:sp>
        <p:nvSpPr>
          <p:cNvPr id="4" name="Text Placeholder 3">
            <a:extLst>
              <a:ext uri="{FF2B5EF4-FFF2-40B4-BE49-F238E27FC236}">
                <a16:creationId xmlns:a16="http://schemas.microsoft.com/office/drawing/2014/main" id="{DC36A80D-91D3-AC8B-0E6E-76DFBC6B7161}"/>
              </a:ext>
            </a:extLst>
          </p:cNvPr>
          <p:cNvSpPr>
            <a:spLocks noGrp="1"/>
          </p:cNvSpPr>
          <p:nvPr>
            <p:ph type="body" sz="half" idx="2"/>
          </p:nvPr>
        </p:nvSpPr>
        <p:spPr>
          <a:xfrm>
            <a:off x="716786" y="3124199"/>
            <a:ext cx="5260680" cy="3124201"/>
          </a:xfrm>
        </p:spPr>
        <p:txBody>
          <a:bodyPr vert="horz" lIns="91440" tIns="45720" rIns="91440" bIns="45720" rtlCol="0" anchor="ctr">
            <a:normAutofit/>
          </a:bodyPr>
          <a:lstStyle/>
          <a:p>
            <a:pPr marL="285750" indent="-285750" algn="l">
              <a:buFont typeface="Arial"/>
              <a:buChar char="•"/>
            </a:pPr>
            <a:r>
              <a:rPr lang="en-US" sz="2000" dirty="0">
                <a:latin typeface="Times New Roman" panose="02020603050405020304" pitchFamily="18" charset="0"/>
                <a:cs typeface="Times New Roman" panose="02020603050405020304" pitchFamily="18" charset="0"/>
              </a:rPr>
              <a:t>Department Supervisor well-rounded industry knowledge</a:t>
            </a:r>
          </a:p>
          <a:p>
            <a:pPr marL="285750" indent="-285750" algn="l">
              <a:buFont typeface="Arial"/>
              <a:buChar char="•"/>
            </a:pPr>
            <a:r>
              <a:rPr lang="en-US" sz="2000" dirty="0">
                <a:latin typeface="Times New Roman" panose="02020603050405020304" pitchFamily="18" charset="0"/>
                <a:cs typeface="Times New Roman" panose="02020603050405020304" pitchFamily="18" charset="0"/>
              </a:rPr>
              <a:t>Positive impact on customer shopping experience</a:t>
            </a:r>
          </a:p>
          <a:p>
            <a:pPr marL="285750" indent="-285750" algn="l">
              <a:buFont typeface="Arial"/>
              <a:buChar char="•"/>
            </a:pPr>
            <a:r>
              <a:rPr lang="en-US" sz="2000" dirty="0">
                <a:latin typeface="Times New Roman" panose="02020603050405020304" pitchFamily="18" charset="0"/>
                <a:cs typeface="Times New Roman" panose="02020603050405020304" pitchFamily="18" charset="0"/>
              </a:rPr>
              <a:t>Certification desirability</a:t>
            </a:r>
          </a:p>
          <a:p>
            <a:pPr algn="l">
              <a:buFont typeface="Arial"/>
              <a:buChar char="•"/>
            </a:pPr>
            <a:endParaRPr lang="en-US" sz="2000" dirty="0"/>
          </a:p>
          <a:p>
            <a:pPr marL="285750" indent="-285750" algn="l">
              <a:buFont typeface="Arial"/>
              <a:buChar char="•"/>
            </a:pPr>
            <a:endParaRPr lang="en-US" sz="2000" dirty="0"/>
          </a:p>
          <a:p>
            <a:pPr marL="285750" indent="-285750" algn="l">
              <a:buFont typeface="Arial"/>
              <a:buChar char="•"/>
            </a:pPr>
            <a:endParaRPr lang="en-US" sz="2000" dirty="0"/>
          </a:p>
          <a:p>
            <a:pPr marL="285750" indent="-285750" algn="l">
              <a:buFont typeface="Arial"/>
              <a:buChar char="•"/>
            </a:pPr>
            <a:endParaRPr lang="en-US" sz="2000" dirty="0"/>
          </a:p>
          <a:p>
            <a:pPr marL="285750" indent="-285750" algn="l">
              <a:buFont typeface="Arial"/>
              <a:buChar char="•"/>
            </a:pPr>
            <a:endParaRPr lang="en-US" sz="2000" dirty="0"/>
          </a:p>
        </p:txBody>
      </p:sp>
    </p:spTree>
    <p:extLst>
      <p:ext uri="{BB962C8B-B14F-4D97-AF65-F5344CB8AC3E}">
        <p14:creationId xmlns:p14="http://schemas.microsoft.com/office/powerpoint/2010/main" val="14074592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76000"/>
                <a:satMod val="180000"/>
              </a:schemeClr>
              <a:schemeClr val="bg2">
                <a:tint val="80000"/>
                <a:satMod val="120000"/>
                <a:lumMod val="180000"/>
              </a:schemeClr>
            </a:duotone>
          </a:blip>
          <a:stretch/>
        </a:blipFill>
        <a:effectLst/>
      </p:bgPr>
    </p:bg>
    <p:spTree>
      <p:nvGrpSpPr>
        <p:cNvPr id="1" name="">
          <a:extLst>
            <a:ext uri="{FF2B5EF4-FFF2-40B4-BE49-F238E27FC236}">
              <a16:creationId xmlns:a16="http://schemas.microsoft.com/office/drawing/2014/main" id="{A2515903-94A7-2F93-B168-5B7E98538CE3}"/>
            </a:ext>
          </a:extLst>
        </p:cNvPr>
        <p:cNvGrpSpPr/>
        <p:nvPr/>
      </p:nvGrpSpPr>
      <p:grpSpPr>
        <a:xfrm>
          <a:off x="0" y="0"/>
          <a:ext cx="0" cy="0"/>
          <a:chOff x="0" y="0"/>
          <a:chExt cx="0" cy="0"/>
        </a:xfrm>
      </p:grpSpPr>
      <p:grpSp>
        <p:nvGrpSpPr>
          <p:cNvPr id="36" name="Group 35">
            <a:extLst>
              <a:ext uri="{FF2B5EF4-FFF2-40B4-BE49-F238E27FC236}">
                <a16:creationId xmlns:a16="http://schemas.microsoft.com/office/drawing/2014/main" id="{FDB0F91E-E08B-4543-B4C0-6DF9094A01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0812" y="0"/>
            <a:ext cx="2436813" cy="6858001"/>
            <a:chOff x="1320800" y="0"/>
            <a:chExt cx="2436813" cy="6858001"/>
          </a:xfrm>
        </p:grpSpPr>
        <p:sp>
          <p:nvSpPr>
            <p:cNvPr id="37" name="Freeform 6">
              <a:extLst>
                <a:ext uri="{FF2B5EF4-FFF2-40B4-BE49-F238E27FC236}">
                  <a16:creationId xmlns:a16="http://schemas.microsoft.com/office/drawing/2014/main" id="{CAA7E6E8-7988-4714-A434-6B552010B5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US"/>
            </a:p>
          </p:txBody>
        </p:sp>
        <p:sp>
          <p:nvSpPr>
            <p:cNvPr id="38" name="Freeform 7">
              <a:extLst>
                <a:ext uri="{FF2B5EF4-FFF2-40B4-BE49-F238E27FC236}">
                  <a16:creationId xmlns:a16="http://schemas.microsoft.com/office/drawing/2014/main" id="{A2736B6B-CF60-477E-8405-C77A6B60D51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txBody>
            <a:bodyPr/>
            <a:lstStyle/>
            <a:p>
              <a:endParaRPr lang="en-US"/>
            </a:p>
          </p:txBody>
        </p:sp>
        <p:sp>
          <p:nvSpPr>
            <p:cNvPr id="39" name="Freeform 8">
              <a:extLst>
                <a:ext uri="{FF2B5EF4-FFF2-40B4-BE49-F238E27FC236}">
                  <a16:creationId xmlns:a16="http://schemas.microsoft.com/office/drawing/2014/main" id="{96C54F74-7D7A-4327-AC54-03A0C30CA1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txBody>
            <a:bodyPr/>
            <a:lstStyle/>
            <a:p>
              <a:endParaRPr lang="en-US"/>
            </a:p>
          </p:txBody>
        </p:sp>
        <p:sp>
          <p:nvSpPr>
            <p:cNvPr id="40" name="Freeform 9">
              <a:extLst>
                <a:ext uri="{FF2B5EF4-FFF2-40B4-BE49-F238E27FC236}">
                  <a16:creationId xmlns:a16="http://schemas.microsoft.com/office/drawing/2014/main" id="{40790CC2-4075-407E-B51B-01EBAB18A0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US"/>
            </a:p>
          </p:txBody>
        </p:sp>
        <p:sp>
          <p:nvSpPr>
            <p:cNvPr id="41" name="Freeform 10">
              <a:extLst>
                <a:ext uri="{FF2B5EF4-FFF2-40B4-BE49-F238E27FC236}">
                  <a16:creationId xmlns:a16="http://schemas.microsoft.com/office/drawing/2014/main" id="{808D79CE-C1DC-4640-82F8-32DDB31DF4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US"/>
            </a:p>
          </p:txBody>
        </p:sp>
        <p:sp>
          <p:nvSpPr>
            <p:cNvPr id="42" name="Freeform 11">
              <a:extLst>
                <a:ext uri="{FF2B5EF4-FFF2-40B4-BE49-F238E27FC236}">
                  <a16:creationId xmlns:a16="http://schemas.microsoft.com/office/drawing/2014/main" id="{7690EB4B-9665-453E-A536-FA9DA06D1C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txBody>
            <a:bodyPr/>
            <a:lstStyle/>
            <a:p>
              <a:endParaRPr lang="en-US"/>
            </a:p>
          </p:txBody>
        </p:sp>
      </p:grpSp>
      <p:grpSp>
        <p:nvGrpSpPr>
          <p:cNvPr id="44" name="Group 43">
            <a:extLst>
              <a:ext uri="{FF2B5EF4-FFF2-40B4-BE49-F238E27FC236}">
                <a16:creationId xmlns:a16="http://schemas.microsoft.com/office/drawing/2014/main" id="{3AABE10E-8B47-4567-8C44-7892CBD3648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0812" y="0"/>
            <a:ext cx="2436813" cy="6858001"/>
            <a:chOff x="1320800" y="0"/>
            <a:chExt cx="2436813" cy="6858001"/>
          </a:xfrm>
        </p:grpSpPr>
        <p:sp>
          <p:nvSpPr>
            <p:cNvPr id="45" name="Freeform 6">
              <a:extLst>
                <a:ext uri="{FF2B5EF4-FFF2-40B4-BE49-F238E27FC236}">
                  <a16:creationId xmlns:a16="http://schemas.microsoft.com/office/drawing/2014/main" id="{3B6F89E5-27DA-48BA-92A3-E78CDA05B4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US"/>
            </a:p>
          </p:txBody>
        </p:sp>
        <p:sp>
          <p:nvSpPr>
            <p:cNvPr id="46" name="Freeform 7">
              <a:extLst>
                <a:ext uri="{FF2B5EF4-FFF2-40B4-BE49-F238E27FC236}">
                  <a16:creationId xmlns:a16="http://schemas.microsoft.com/office/drawing/2014/main" id="{D75EEA1C-1772-4713-B1FB-6A8FDFA0B7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txBody>
            <a:bodyPr/>
            <a:lstStyle/>
            <a:p>
              <a:endParaRPr lang="en-US"/>
            </a:p>
          </p:txBody>
        </p:sp>
        <p:sp>
          <p:nvSpPr>
            <p:cNvPr id="47" name="Freeform 8">
              <a:extLst>
                <a:ext uri="{FF2B5EF4-FFF2-40B4-BE49-F238E27FC236}">
                  <a16:creationId xmlns:a16="http://schemas.microsoft.com/office/drawing/2014/main" id="{4F733139-7D00-4544-B889-C7ACFA614DC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txBody>
            <a:bodyPr/>
            <a:lstStyle/>
            <a:p>
              <a:endParaRPr lang="en-US"/>
            </a:p>
          </p:txBody>
        </p:sp>
        <p:sp>
          <p:nvSpPr>
            <p:cNvPr id="48" name="Freeform 9">
              <a:extLst>
                <a:ext uri="{FF2B5EF4-FFF2-40B4-BE49-F238E27FC236}">
                  <a16:creationId xmlns:a16="http://schemas.microsoft.com/office/drawing/2014/main" id="{33CAFEFE-0885-47B5-9181-DCF0391C74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US"/>
            </a:p>
          </p:txBody>
        </p:sp>
        <p:sp>
          <p:nvSpPr>
            <p:cNvPr id="49" name="Freeform 10">
              <a:extLst>
                <a:ext uri="{FF2B5EF4-FFF2-40B4-BE49-F238E27FC236}">
                  <a16:creationId xmlns:a16="http://schemas.microsoft.com/office/drawing/2014/main" id="{CD0C4A1E-DDEB-4FDA-8245-881A82913F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US"/>
            </a:p>
          </p:txBody>
        </p:sp>
        <p:sp>
          <p:nvSpPr>
            <p:cNvPr id="50" name="Freeform 11">
              <a:extLst>
                <a:ext uri="{FF2B5EF4-FFF2-40B4-BE49-F238E27FC236}">
                  <a16:creationId xmlns:a16="http://schemas.microsoft.com/office/drawing/2014/main" id="{CAAD0ACF-23E7-4999-B311-DD56934B6BD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txBody>
            <a:bodyPr/>
            <a:lstStyle/>
            <a:p>
              <a:endParaRPr lang="en-US"/>
            </a:p>
          </p:txBody>
        </p:sp>
      </p:grpSp>
      <p:sp>
        <p:nvSpPr>
          <p:cNvPr id="2" name="Title 1">
            <a:extLst>
              <a:ext uri="{FF2B5EF4-FFF2-40B4-BE49-F238E27FC236}">
                <a16:creationId xmlns:a16="http://schemas.microsoft.com/office/drawing/2014/main" id="{67F76D14-0051-F5AB-5D6A-27CFD9961FFD}"/>
              </a:ext>
            </a:extLst>
          </p:cNvPr>
          <p:cNvSpPr>
            <a:spLocks noGrp="1"/>
          </p:cNvSpPr>
          <p:nvPr>
            <p:ph type="title"/>
          </p:nvPr>
        </p:nvSpPr>
        <p:spPr>
          <a:xfrm>
            <a:off x="1574800" y="652462"/>
            <a:ext cx="4278928" cy="1752599"/>
          </a:xfrm>
        </p:spPr>
        <p:txBody>
          <a:bodyPr vert="horz" lIns="91440" tIns="45720" rIns="91440" bIns="45720" rtlCol="0" anchor="ctr">
            <a:normAutofit/>
          </a:bodyPr>
          <a:lstStyle/>
          <a:p>
            <a:r>
              <a:rPr lang="en-US" sz="4000" dirty="0">
                <a:latin typeface="Times New Roman" panose="02020603050405020304" pitchFamily="18" charset="0"/>
                <a:cs typeface="Times New Roman" panose="02020603050405020304" pitchFamily="18" charset="0"/>
              </a:rPr>
              <a:t>JUSTIFICATION FOR CHANGE</a:t>
            </a:r>
          </a:p>
        </p:txBody>
      </p:sp>
      <p:sp>
        <p:nvSpPr>
          <p:cNvPr id="4" name="Text Placeholder 3">
            <a:extLst>
              <a:ext uri="{FF2B5EF4-FFF2-40B4-BE49-F238E27FC236}">
                <a16:creationId xmlns:a16="http://schemas.microsoft.com/office/drawing/2014/main" id="{8688B065-7073-37A8-1106-1D329C598677}"/>
              </a:ext>
            </a:extLst>
          </p:cNvPr>
          <p:cNvSpPr>
            <a:spLocks noGrp="1"/>
          </p:cNvSpPr>
          <p:nvPr>
            <p:ph type="body" sz="half" idx="2"/>
          </p:nvPr>
        </p:nvSpPr>
        <p:spPr>
          <a:xfrm>
            <a:off x="1590480" y="2638425"/>
            <a:ext cx="4278929" cy="3124201"/>
          </a:xfrm>
        </p:spPr>
        <p:txBody>
          <a:bodyPr vert="horz" lIns="91440" tIns="45720" rIns="91440" bIns="45720" rtlCol="0" anchor="ctr">
            <a:normAutofit/>
          </a:bodyPr>
          <a:lstStyle/>
          <a:p>
            <a:pPr marL="285750" indent="-285750" algn="l">
              <a:buFont typeface="Arial"/>
              <a:buChar char="•"/>
            </a:pPr>
            <a:r>
              <a:rPr lang="en-US" sz="2000" dirty="0">
                <a:latin typeface="Times New Roman" panose="02020603050405020304" pitchFamily="18" charset="0"/>
                <a:cs typeface="Times New Roman" panose="02020603050405020304" pitchFamily="18" charset="0"/>
              </a:rPr>
              <a:t>Need for certification change</a:t>
            </a:r>
          </a:p>
          <a:p>
            <a:pPr marL="285750" indent="-285750" algn="l">
              <a:buFont typeface="Arial"/>
              <a:buChar char="•"/>
            </a:pPr>
            <a:r>
              <a:rPr lang="en-US" sz="2000" dirty="0">
                <a:latin typeface="Times New Roman" panose="02020603050405020304" pitchFamily="18" charset="0"/>
                <a:cs typeface="Times New Roman" panose="02020603050405020304" pitchFamily="18" charset="0"/>
              </a:rPr>
              <a:t>Certification program concentration</a:t>
            </a:r>
          </a:p>
          <a:p>
            <a:pPr marL="285750" indent="-285750" algn="l">
              <a:buFont typeface="Arial"/>
              <a:buChar char="•"/>
            </a:pPr>
            <a:r>
              <a:rPr lang="en-US" sz="2000" dirty="0">
                <a:latin typeface="Times New Roman" panose="02020603050405020304" pitchFamily="18" charset="0"/>
                <a:cs typeface="Times New Roman" panose="02020603050405020304" pitchFamily="18" charset="0"/>
              </a:rPr>
              <a:t>Walgreens success</a:t>
            </a:r>
          </a:p>
          <a:p>
            <a:pPr marL="285750" indent="-285750" algn="l">
              <a:buFont typeface="Arial"/>
              <a:buChar char="•"/>
            </a:pPr>
            <a:r>
              <a:rPr lang="en-US" sz="2000" dirty="0">
                <a:latin typeface="Times New Roman" panose="02020603050405020304" pitchFamily="18" charset="0"/>
                <a:cs typeface="Times New Roman" panose="02020603050405020304" pitchFamily="18" charset="0"/>
              </a:rPr>
              <a:t>Positive career opportunity</a:t>
            </a:r>
          </a:p>
          <a:p>
            <a:pPr marL="285750" indent="-285750" algn="l">
              <a:buFont typeface="Arial"/>
              <a:buChar char="•"/>
            </a:pPr>
            <a:endParaRPr lang="en-US" sz="2000" dirty="0"/>
          </a:p>
          <a:p>
            <a:pPr marL="285750" indent="-285750" algn="l">
              <a:buFont typeface="Arial"/>
              <a:buChar char="•"/>
            </a:pPr>
            <a:endParaRPr lang="en-US" sz="2000" dirty="0"/>
          </a:p>
          <a:p>
            <a:pPr marL="285750" indent="-285750" algn="l">
              <a:buFont typeface="Arial"/>
              <a:buChar char="•"/>
            </a:pPr>
            <a:endParaRPr lang="en-US" sz="2000" dirty="0"/>
          </a:p>
        </p:txBody>
      </p:sp>
      <p:sp>
        <p:nvSpPr>
          <p:cNvPr id="52" name="Rounded Rectangle 16">
            <a:extLst>
              <a:ext uri="{FF2B5EF4-FFF2-40B4-BE49-F238E27FC236}">
                <a16:creationId xmlns:a16="http://schemas.microsoft.com/office/drawing/2014/main" id="{56B500CE-5BE2-46B7-AD54-1612535760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6000" y="648931"/>
            <a:ext cx="5407023" cy="5231964"/>
          </a:xfrm>
          <a:prstGeom prst="roundRect">
            <a:avLst>
              <a:gd name="adj" fmla="val 4834"/>
            </a:avLst>
          </a:prstGeom>
          <a:solidFill>
            <a:schemeClr val="bg1"/>
          </a:solidFill>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ntique wood desk with pencil and paper">
            <a:extLst>
              <a:ext uri="{FF2B5EF4-FFF2-40B4-BE49-F238E27FC236}">
                <a16:creationId xmlns:a16="http://schemas.microsoft.com/office/drawing/2014/main" id="{9A031FDF-0DAF-C18A-BE02-453B2504526C}"/>
              </a:ext>
            </a:extLst>
          </p:cNvPr>
          <p:cNvPicPr>
            <a:picLocks noChangeAspect="1"/>
          </p:cNvPicPr>
          <p:nvPr/>
        </p:nvPicPr>
        <p:blipFill>
          <a:blip r:embed="rId4">
            <a:extLst>
              <a:ext uri="{28A0092B-C50C-407E-A947-70E740481C1C}">
                <a14:useLocalDpi xmlns:a14="http://schemas.microsoft.com/office/drawing/2010/main" val="0"/>
              </a:ext>
            </a:extLst>
          </a:blip>
          <a:srcRect l="11587" r="19026" b="1"/>
          <a:stretch/>
        </p:blipFill>
        <p:spPr>
          <a:xfrm>
            <a:off x="6434407" y="1011765"/>
            <a:ext cx="4744154" cy="4546708"/>
          </a:xfrm>
          <a:prstGeom prst="rect">
            <a:avLst/>
          </a:prstGeom>
        </p:spPr>
      </p:pic>
    </p:spTree>
    <p:extLst>
      <p:ext uri="{BB962C8B-B14F-4D97-AF65-F5344CB8AC3E}">
        <p14:creationId xmlns:p14="http://schemas.microsoft.com/office/powerpoint/2010/main" val="23304595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FDB0F91E-E08B-4543-B4C0-6DF9094A01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0812" y="0"/>
            <a:ext cx="2436813" cy="6858001"/>
            <a:chOff x="1320800" y="0"/>
            <a:chExt cx="2436813" cy="6858001"/>
          </a:xfrm>
        </p:grpSpPr>
        <p:sp>
          <p:nvSpPr>
            <p:cNvPr id="14" name="Freeform 6">
              <a:extLst>
                <a:ext uri="{FF2B5EF4-FFF2-40B4-BE49-F238E27FC236}">
                  <a16:creationId xmlns:a16="http://schemas.microsoft.com/office/drawing/2014/main" id="{CAA7E6E8-7988-4714-A434-6B552010B5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US"/>
            </a:p>
          </p:txBody>
        </p:sp>
        <p:sp>
          <p:nvSpPr>
            <p:cNvPr id="15" name="Freeform 7">
              <a:extLst>
                <a:ext uri="{FF2B5EF4-FFF2-40B4-BE49-F238E27FC236}">
                  <a16:creationId xmlns:a16="http://schemas.microsoft.com/office/drawing/2014/main" id="{A2736B6B-CF60-477E-8405-C77A6B60D51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txBody>
            <a:bodyPr/>
            <a:lstStyle/>
            <a:p>
              <a:endParaRPr lang="en-US"/>
            </a:p>
          </p:txBody>
        </p:sp>
        <p:sp>
          <p:nvSpPr>
            <p:cNvPr id="16" name="Freeform 8">
              <a:extLst>
                <a:ext uri="{FF2B5EF4-FFF2-40B4-BE49-F238E27FC236}">
                  <a16:creationId xmlns:a16="http://schemas.microsoft.com/office/drawing/2014/main" id="{96C54F74-7D7A-4327-AC54-03A0C30CA1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txBody>
            <a:bodyPr/>
            <a:lstStyle/>
            <a:p>
              <a:endParaRPr lang="en-US"/>
            </a:p>
          </p:txBody>
        </p:sp>
        <p:sp>
          <p:nvSpPr>
            <p:cNvPr id="17" name="Freeform 9">
              <a:extLst>
                <a:ext uri="{FF2B5EF4-FFF2-40B4-BE49-F238E27FC236}">
                  <a16:creationId xmlns:a16="http://schemas.microsoft.com/office/drawing/2014/main" id="{40790CC2-4075-407E-B51B-01EBAB18A0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US"/>
            </a:p>
          </p:txBody>
        </p:sp>
        <p:sp>
          <p:nvSpPr>
            <p:cNvPr id="18" name="Freeform 10">
              <a:extLst>
                <a:ext uri="{FF2B5EF4-FFF2-40B4-BE49-F238E27FC236}">
                  <a16:creationId xmlns:a16="http://schemas.microsoft.com/office/drawing/2014/main" id="{808D79CE-C1DC-4640-82F8-32DDB31DF4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US"/>
            </a:p>
          </p:txBody>
        </p:sp>
        <p:sp>
          <p:nvSpPr>
            <p:cNvPr id="19" name="Freeform 11">
              <a:extLst>
                <a:ext uri="{FF2B5EF4-FFF2-40B4-BE49-F238E27FC236}">
                  <a16:creationId xmlns:a16="http://schemas.microsoft.com/office/drawing/2014/main" id="{7690EB4B-9665-453E-A536-FA9DA06D1C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txBody>
            <a:bodyPr/>
            <a:lstStyle/>
            <a:p>
              <a:endParaRPr lang="en-US"/>
            </a:p>
          </p:txBody>
        </p:sp>
      </p:grpSp>
      <p:sp useBgFill="1">
        <p:nvSpPr>
          <p:cNvPr id="21" name="Rectangle 20">
            <a:extLst>
              <a:ext uri="{FF2B5EF4-FFF2-40B4-BE49-F238E27FC236}">
                <a16:creationId xmlns:a16="http://schemas.microsoft.com/office/drawing/2014/main" id="{68375697-2869-412A-AEB4-B32967993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Person writing on a notepad">
            <a:extLst>
              <a:ext uri="{FF2B5EF4-FFF2-40B4-BE49-F238E27FC236}">
                <a16:creationId xmlns:a16="http://schemas.microsoft.com/office/drawing/2014/main" id="{62D5D40B-5DA5-F863-8526-29469AB98908}"/>
              </a:ext>
            </a:extLst>
          </p:cNvPr>
          <p:cNvPicPr>
            <a:picLocks noChangeAspect="1"/>
          </p:cNvPicPr>
          <p:nvPr/>
        </p:nvPicPr>
        <p:blipFill>
          <a:blip r:embed="rId4"/>
          <a:srcRect l="35958" r="9423"/>
          <a:stretch/>
        </p:blipFill>
        <p:spPr>
          <a:xfrm>
            <a:off x="20" y="10"/>
            <a:ext cx="4726526" cy="6857990"/>
          </a:xfrm>
          <a:prstGeom prst="rect">
            <a:avLst/>
          </a:prstGeom>
        </p:spPr>
      </p:pic>
      <p:grpSp>
        <p:nvGrpSpPr>
          <p:cNvPr id="23" name="Group 22">
            <a:extLst>
              <a:ext uri="{FF2B5EF4-FFF2-40B4-BE49-F238E27FC236}">
                <a16:creationId xmlns:a16="http://schemas.microsoft.com/office/drawing/2014/main" id="{2DE9E2D4-C94D-4382-BD75-9A451C3DC7F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290265" y="-12875"/>
            <a:ext cx="2604396" cy="6890194"/>
            <a:chOff x="2199787" y="-12875"/>
            <a:chExt cx="2679011" cy="6890194"/>
          </a:xfrm>
        </p:grpSpPr>
        <p:sp useBgFill="1">
          <p:nvSpPr>
            <p:cNvPr id="24" name="Rectangle 19">
              <a:extLst>
                <a:ext uri="{FF2B5EF4-FFF2-40B4-BE49-F238E27FC236}">
                  <a16:creationId xmlns:a16="http://schemas.microsoft.com/office/drawing/2014/main" id="{8348A120-519A-4F2A-BE9F-C1CC48B109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white">
            <a:xfrm>
              <a:off x="2199787" y="-12875"/>
              <a:ext cx="2679011" cy="5301468"/>
            </a:xfrm>
            <a:custGeom>
              <a:avLst/>
              <a:gdLst>
                <a:gd name="connsiteX0" fmla="*/ 0 w 2570017"/>
                <a:gd name="connsiteY0" fmla="*/ 0 h 2554287"/>
                <a:gd name="connsiteX1" fmla="*/ 2570017 w 2570017"/>
                <a:gd name="connsiteY1" fmla="*/ 0 h 2554287"/>
                <a:gd name="connsiteX2" fmla="*/ 2570017 w 2570017"/>
                <a:gd name="connsiteY2" fmla="*/ 2554287 h 2554287"/>
                <a:gd name="connsiteX3" fmla="*/ 0 w 2570017"/>
                <a:gd name="connsiteY3" fmla="*/ 2554287 h 2554287"/>
                <a:gd name="connsiteX4" fmla="*/ 0 w 2570017"/>
                <a:gd name="connsiteY4" fmla="*/ 0 h 2554287"/>
                <a:gd name="connsiteX0" fmla="*/ 904009 w 2570017"/>
                <a:gd name="connsiteY0" fmla="*/ 0 h 2554287"/>
                <a:gd name="connsiteX1" fmla="*/ 2570017 w 2570017"/>
                <a:gd name="connsiteY1" fmla="*/ 0 h 2554287"/>
                <a:gd name="connsiteX2" fmla="*/ 2570017 w 2570017"/>
                <a:gd name="connsiteY2" fmla="*/ 2554287 h 2554287"/>
                <a:gd name="connsiteX3" fmla="*/ 0 w 2570017"/>
                <a:gd name="connsiteY3" fmla="*/ 2554287 h 2554287"/>
                <a:gd name="connsiteX4" fmla="*/ 904009 w 2570017"/>
                <a:gd name="connsiteY4" fmla="*/ 0 h 2554287"/>
                <a:gd name="connsiteX0" fmla="*/ 644236 w 2570017"/>
                <a:gd name="connsiteY0" fmla="*/ 10391 h 2554287"/>
                <a:gd name="connsiteX1" fmla="*/ 2570017 w 2570017"/>
                <a:gd name="connsiteY1" fmla="*/ 0 h 2554287"/>
                <a:gd name="connsiteX2" fmla="*/ 2570017 w 2570017"/>
                <a:gd name="connsiteY2" fmla="*/ 2554287 h 2554287"/>
                <a:gd name="connsiteX3" fmla="*/ 0 w 2570017"/>
                <a:gd name="connsiteY3" fmla="*/ 2554287 h 2554287"/>
                <a:gd name="connsiteX4" fmla="*/ 644236 w 2570017"/>
                <a:gd name="connsiteY4" fmla="*/ 10391 h 2554287"/>
                <a:gd name="connsiteX0" fmla="*/ 633845 w 2570017"/>
                <a:gd name="connsiteY0" fmla="*/ 0 h 2554287"/>
                <a:gd name="connsiteX1" fmla="*/ 2570017 w 2570017"/>
                <a:gd name="connsiteY1" fmla="*/ 0 h 2554287"/>
                <a:gd name="connsiteX2" fmla="*/ 2570017 w 2570017"/>
                <a:gd name="connsiteY2" fmla="*/ 2554287 h 2554287"/>
                <a:gd name="connsiteX3" fmla="*/ 0 w 2570017"/>
                <a:gd name="connsiteY3" fmla="*/ 2554287 h 2554287"/>
                <a:gd name="connsiteX4" fmla="*/ 633845 w 2570017"/>
                <a:gd name="connsiteY4" fmla="*/ 0 h 2554287"/>
                <a:gd name="connsiteX0" fmla="*/ 675409 w 2611581"/>
                <a:gd name="connsiteY0" fmla="*/ 0 h 2554287"/>
                <a:gd name="connsiteX1" fmla="*/ 2611581 w 2611581"/>
                <a:gd name="connsiteY1" fmla="*/ 0 h 2554287"/>
                <a:gd name="connsiteX2" fmla="*/ 2611581 w 2611581"/>
                <a:gd name="connsiteY2" fmla="*/ 2554287 h 2554287"/>
                <a:gd name="connsiteX3" fmla="*/ 0 w 2611581"/>
                <a:gd name="connsiteY3" fmla="*/ 2554287 h 2554287"/>
                <a:gd name="connsiteX4" fmla="*/ 675409 w 2611581"/>
                <a:gd name="connsiteY4" fmla="*/ 0 h 2554287"/>
                <a:gd name="connsiteX0" fmla="*/ 650979 w 2587151"/>
                <a:gd name="connsiteY0" fmla="*/ 0 h 2554287"/>
                <a:gd name="connsiteX1" fmla="*/ 2587151 w 2587151"/>
                <a:gd name="connsiteY1" fmla="*/ 0 h 2554287"/>
                <a:gd name="connsiteX2" fmla="*/ 2587151 w 2587151"/>
                <a:gd name="connsiteY2" fmla="*/ 2554287 h 2554287"/>
                <a:gd name="connsiteX3" fmla="*/ 0 w 2587151"/>
                <a:gd name="connsiteY3" fmla="*/ 2548595 h 2554287"/>
                <a:gd name="connsiteX4" fmla="*/ 650979 w 2587151"/>
                <a:gd name="connsiteY4" fmla="*/ 0 h 2554287"/>
                <a:gd name="connsiteX0" fmla="*/ 730379 w 2587151"/>
                <a:gd name="connsiteY0" fmla="*/ 5692 h 2554287"/>
                <a:gd name="connsiteX1" fmla="*/ 2587151 w 2587151"/>
                <a:gd name="connsiteY1" fmla="*/ 0 h 2554287"/>
                <a:gd name="connsiteX2" fmla="*/ 2587151 w 2587151"/>
                <a:gd name="connsiteY2" fmla="*/ 2554287 h 2554287"/>
                <a:gd name="connsiteX3" fmla="*/ 0 w 2587151"/>
                <a:gd name="connsiteY3" fmla="*/ 2548595 h 2554287"/>
                <a:gd name="connsiteX4" fmla="*/ 730379 w 2587151"/>
                <a:gd name="connsiteY4" fmla="*/ 5692 h 2554287"/>
                <a:gd name="connsiteX0" fmla="*/ 864750 w 2587151"/>
                <a:gd name="connsiteY0" fmla="*/ 2847 h 2554287"/>
                <a:gd name="connsiteX1" fmla="*/ 2587151 w 2587151"/>
                <a:gd name="connsiteY1" fmla="*/ 0 h 2554287"/>
                <a:gd name="connsiteX2" fmla="*/ 2587151 w 2587151"/>
                <a:gd name="connsiteY2" fmla="*/ 2554287 h 2554287"/>
                <a:gd name="connsiteX3" fmla="*/ 0 w 2587151"/>
                <a:gd name="connsiteY3" fmla="*/ 2548595 h 2554287"/>
                <a:gd name="connsiteX4" fmla="*/ 864750 w 2587151"/>
                <a:gd name="connsiteY4" fmla="*/ 2847 h 2554287"/>
                <a:gd name="connsiteX0" fmla="*/ 883073 w 2587151"/>
                <a:gd name="connsiteY0" fmla="*/ 1 h 2554287"/>
                <a:gd name="connsiteX1" fmla="*/ 2587151 w 2587151"/>
                <a:gd name="connsiteY1" fmla="*/ 0 h 2554287"/>
                <a:gd name="connsiteX2" fmla="*/ 2587151 w 2587151"/>
                <a:gd name="connsiteY2" fmla="*/ 2554287 h 2554287"/>
                <a:gd name="connsiteX3" fmla="*/ 0 w 2587151"/>
                <a:gd name="connsiteY3" fmla="*/ 2548595 h 2554287"/>
                <a:gd name="connsiteX4" fmla="*/ 883073 w 2587151"/>
                <a:gd name="connsiteY4" fmla="*/ 1 h 2554287"/>
                <a:gd name="connsiteX0" fmla="*/ 895288 w 2599366"/>
                <a:gd name="connsiteY0" fmla="*/ 1 h 2554287"/>
                <a:gd name="connsiteX1" fmla="*/ 2599366 w 2599366"/>
                <a:gd name="connsiteY1" fmla="*/ 0 h 2554287"/>
                <a:gd name="connsiteX2" fmla="*/ 2599366 w 2599366"/>
                <a:gd name="connsiteY2" fmla="*/ 2554287 h 2554287"/>
                <a:gd name="connsiteX3" fmla="*/ 0 w 2599366"/>
                <a:gd name="connsiteY3" fmla="*/ 2542904 h 2554287"/>
                <a:gd name="connsiteX4" fmla="*/ 895288 w 2599366"/>
                <a:gd name="connsiteY4" fmla="*/ 1 h 2554287"/>
                <a:gd name="connsiteX0" fmla="*/ 895288 w 2599366"/>
                <a:gd name="connsiteY0" fmla="*/ 1 h 2554287"/>
                <a:gd name="connsiteX1" fmla="*/ 2599366 w 2599366"/>
                <a:gd name="connsiteY1" fmla="*/ 0 h 2554287"/>
                <a:gd name="connsiteX2" fmla="*/ 2599366 w 2599366"/>
                <a:gd name="connsiteY2" fmla="*/ 2554287 h 2554287"/>
                <a:gd name="connsiteX3" fmla="*/ 0 w 2599366"/>
                <a:gd name="connsiteY3" fmla="*/ 2542904 h 2554287"/>
                <a:gd name="connsiteX4" fmla="*/ 895288 w 2599366"/>
                <a:gd name="connsiteY4" fmla="*/ 1 h 2554287"/>
                <a:gd name="connsiteX0" fmla="*/ 895288 w 2611581"/>
                <a:gd name="connsiteY0" fmla="*/ 1 h 2565670"/>
                <a:gd name="connsiteX1" fmla="*/ 2599366 w 2611581"/>
                <a:gd name="connsiteY1" fmla="*/ 0 h 2565670"/>
                <a:gd name="connsiteX2" fmla="*/ 2611581 w 2611581"/>
                <a:gd name="connsiteY2" fmla="*/ 2565670 h 2565670"/>
                <a:gd name="connsiteX3" fmla="*/ 0 w 2611581"/>
                <a:gd name="connsiteY3" fmla="*/ 2542904 h 2565670"/>
                <a:gd name="connsiteX4" fmla="*/ 895288 w 2611581"/>
                <a:gd name="connsiteY4" fmla="*/ 1 h 2565670"/>
                <a:gd name="connsiteX0" fmla="*/ 895288 w 2611581"/>
                <a:gd name="connsiteY0" fmla="*/ 1 h 2565670"/>
                <a:gd name="connsiteX1" fmla="*/ 2599366 w 2611581"/>
                <a:gd name="connsiteY1" fmla="*/ 0 h 2565670"/>
                <a:gd name="connsiteX2" fmla="*/ 2611581 w 2611581"/>
                <a:gd name="connsiteY2" fmla="*/ 2565670 h 2565670"/>
                <a:gd name="connsiteX3" fmla="*/ 0 w 2611581"/>
                <a:gd name="connsiteY3" fmla="*/ 2542904 h 2565670"/>
                <a:gd name="connsiteX4" fmla="*/ 895288 w 2611581"/>
                <a:gd name="connsiteY4" fmla="*/ 1 h 2565670"/>
                <a:gd name="connsiteX0" fmla="*/ 895288 w 2611581"/>
                <a:gd name="connsiteY0" fmla="*/ 1 h 2565670"/>
                <a:gd name="connsiteX1" fmla="*/ 2599366 w 2611581"/>
                <a:gd name="connsiteY1" fmla="*/ 0 h 2565670"/>
                <a:gd name="connsiteX2" fmla="*/ 2611581 w 2611581"/>
                <a:gd name="connsiteY2" fmla="*/ 2565670 h 2565670"/>
                <a:gd name="connsiteX3" fmla="*/ 0 w 2611581"/>
                <a:gd name="connsiteY3" fmla="*/ 2545750 h 2565670"/>
                <a:gd name="connsiteX4" fmla="*/ 895288 w 2611581"/>
                <a:gd name="connsiteY4" fmla="*/ 1 h 2565670"/>
                <a:gd name="connsiteX0" fmla="*/ 1544433 w 3260726"/>
                <a:gd name="connsiteY0" fmla="*/ 1 h 2565670"/>
                <a:gd name="connsiteX1" fmla="*/ 3248511 w 3260726"/>
                <a:gd name="connsiteY1" fmla="*/ 0 h 2565670"/>
                <a:gd name="connsiteX2" fmla="*/ 3260726 w 3260726"/>
                <a:gd name="connsiteY2" fmla="*/ 2565670 h 2565670"/>
                <a:gd name="connsiteX3" fmla="*/ 0 w 3260726"/>
                <a:gd name="connsiteY3" fmla="*/ 2521058 h 2565670"/>
                <a:gd name="connsiteX4" fmla="*/ 1544433 w 3260726"/>
                <a:gd name="connsiteY4" fmla="*/ 1 h 2565670"/>
                <a:gd name="connsiteX0" fmla="*/ 921784 w 3260726"/>
                <a:gd name="connsiteY0" fmla="*/ 12347 h 2565670"/>
                <a:gd name="connsiteX1" fmla="*/ 3248511 w 3260726"/>
                <a:gd name="connsiteY1" fmla="*/ 0 h 2565670"/>
                <a:gd name="connsiteX2" fmla="*/ 3260726 w 3260726"/>
                <a:gd name="connsiteY2" fmla="*/ 2565670 h 2565670"/>
                <a:gd name="connsiteX3" fmla="*/ 0 w 3260726"/>
                <a:gd name="connsiteY3" fmla="*/ 2521058 h 2565670"/>
                <a:gd name="connsiteX4" fmla="*/ 921784 w 3260726"/>
                <a:gd name="connsiteY4" fmla="*/ 12347 h 2565670"/>
                <a:gd name="connsiteX0" fmla="*/ 921784 w 3260726"/>
                <a:gd name="connsiteY0" fmla="*/ 12347 h 2565670"/>
                <a:gd name="connsiteX1" fmla="*/ 2321160 w 3260726"/>
                <a:gd name="connsiteY1" fmla="*/ 0 h 2565670"/>
                <a:gd name="connsiteX2" fmla="*/ 3260726 w 3260726"/>
                <a:gd name="connsiteY2" fmla="*/ 2565670 h 2565670"/>
                <a:gd name="connsiteX3" fmla="*/ 0 w 3260726"/>
                <a:gd name="connsiteY3" fmla="*/ 2521058 h 2565670"/>
                <a:gd name="connsiteX4" fmla="*/ 921784 w 3260726"/>
                <a:gd name="connsiteY4" fmla="*/ 12347 h 2565670"/>
                <a:gd name="connsiteX0" fmla="*/ 921784 w 2322228"/>
                <a:gd name="connsiteY0" fmla="*/ 12347 h 2565670"/>
                <a:gd name="connsiteX1" fmla="*/ 2321160 w 2322228"/>
                <a:gd name="connsiteY1" fmla="*/ 0 h 2565670"/>
                <a:gd name="connsiteX2" fmla="*/ 2320129 w 2322228"/>
                <a:gd name="connsiteY2" fmla="*/ 2565670 h 2565670"/>
                <a:gd name="connsiteX3" fmla="*/ 0 w 2322228"/>
                <a:gd name="connsiteY3" fmla="*/ 2521058 h 2565670"/>
                <a:gd name="connsiteX4" fmla="*/ 921784 w 2322228"/>
                <a:gd name="connsiteY4" fmla="*/ 12347 h 2565670"/>
                <a:gd name="connsiteX0" fmla="*/ 921784 w 2322228"/>
                <a:gd name="connsiteY0" fmla="*/ 0 h 2571841"/>
                <a:gd name="connsiteX1" fmla="*/ 2321160 w 2322228"/>
                <a:gd name="connsiteY1" fmla="*/ 6171 h 2571841"/>
                <a:gd name="connsiteX2" fmla="*/ 2320129 w 2322228"/>
                <a:gd name="connsiteY2" fmla="*/ 2571841 h 2571841"/>
                <a:gd name="connsiteX3" fmla="*/ 0 w 2322228"/>
                <a:gd name="connsiteY3" fmla="*/ 2527229 h 2571841"/>
                <a:gd name="connsiteX4" fmla="*/ 921784 w 2322228"/>
                <a:gd name="connsiteY4" fmla="*/ 0 h 2571841"/>
                <a:gd name="connsiteX0" fmla="*/ 921784 w 2611583"/>
                <a:gd name="connsiteY0" fmla="*/ 0 h 2540977"/>
                <a:gd name="connsiteX1" fmla="*/ 2321160 w 2611583"/>
                <a:gd name="connsiteY1" fmla="*/ 6171 h 2540977"/>
                <a:gd name="connsiteX2" fmla="*/ 2611583 w 2611583"/>
                <a:gd name="connsiteY2" fmla="*/ 2540977 h 2540977"/>
                <a:gd name="connsiteX3" fmla="*/ 0 w 2611583"/>
                <a:gd name="connsiteY3" fmla="*/ 2527229 h 2540977"/>
                <a:gd name="connsiteX4" fmla="*/ 921784 w 2611583"/>
                <a:gd name="connsiteY4" fmla="*/ 0 h 2540977"/>
                <a:gd name="connsiteX0" fmla="*/ 921784 w 2611583"/>
                <a:gd name="connsiteY0" fmla="*/ 2 h 2540979"/>
                <a:gd name="connsiteX1" fmla="*/ 2572870 w 2611583"/>
                <a:gd name="connsiteY1" fmla="*/ 0 h 2540979"/>
                <a:gd name="connsiteX2" fmla="*/ 2611583 w 2611583"/>
                <a:gd name="connsiteY2" fmla="*/ 2540979 h 2540979"/>
                <a:gd name="connsiteX3" fmla="*/ 0 w 2611583"/>
                <a:gd name="connsiteY3" fmla="*/ 2527231 h 2540979"/>
                <a:gd name="connsiteX4" fmla="*/ 921784 w 2611583"/>
                <a:gd name="connsiteY4" fmla="*/ 2 h 2540979"/>
                <a:gd name="connsiteX0" fmla="*/ 921784 w 2705467"/>
                <a:gd name="connsiteY0" fmla="*/ 0 h 2540977"/>
                <a:gd name="connsiteX1" fmla="*/ 2705349 w 2705467"/>
                <a:gd name="connsiteY1" fmla="*/ 6171 h 2540977"/>
                <a:gd name="connsiteX2" fmla="*/ 2611583 w 2705467"/>
                <a:gd name="connsiteY2" fmla="*/ 2540977 h 2540977"/>
                <a:gd name="connsiteX3" fmla="*/ 0 w 2705467"/>
                <a:gd name="connsiteY3" fmla="*/ 2527229 h 2540977"/>
                <a:gd name="connsiteX4" fmla="*/ 921784 w 2705467"/>
                <a:gd name="connsiteY4" fmla="*/ 0 h 2540977"/>
                <a:gd name="connsiteX0" fmla="*/ 921784 w 2718702"/>
                <a:gd name="connsiteY0" fmla="*/ 2 h 2540979"/>
                <a:gd name="connsiteX1" fmla="*/ 2718597 w 2718702"/>
                <a:gd name="connsiteY1" fmla="*/ 0 h 2540979"/>
                <a:gd name="connsiteX2" fmla="*/ 2611583 w 2718702"/>
                <a:gd name="connsiteY2" fmla="*/ 2540979 h 2540979"/>
                <a:gd name="connsiteX3" fmla="*/ 0 w 2718702"/>
                <a:gd name="connsiteY3" fmla="*/ 2527231 h 2540979"/>
                <a:gd name="connsiteX4" fmla="*/ 921784 w 2718702"/>
                <a:gd name="connsiteY4" fmla="*/ 2 h 2540979"/>
                <a:gd name="connsiteX0" fmla="*/ 921784 w 2679012"/>
                <a:gd name="connsiteY0" fmla="*/ 0 h 2540977"/>
                <a:gd name="connsiteX1" fmla="*/ 2678853 w 2679012"/>
                <a:gd name="connsiteY1" fmla="*/ 6171 h 2540977"/>
                <a:gd name="connsiteX2" fmla="*/ 2611583 w 2679012"/>
                <a:gd name="connsiteY2" fmla="*/ 2540977 h 2540977"/>
                <a:gd name="connsiteX3" fmla="*/ 0 w 2679012"/>
                <a:gd name="connsiteY3" fmla="*/ 2527229 h 2540977"/>
                <a:gd name="connsiteX4" fmla="*/ 921784 w 2679012"/>
                <a:gd name="connsiteY4" fmla="*/ 0 h 25409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79012" h="2540977">
                  <a:moveTo>
                    <a:pt x="921784" y="0"/>
                  </a:moveTo>
                  <a:lnTo>
                    <a:pt x="2678853" y="6171"/>
                  </a:lnTo>
                  <a:cubicBezTo>
                    <a:pt x="2682925" y="861394"/>
                    <a:pt x="2607511" y="1685754"/>
                    <a:pt x="2611583" y="2540977"/>
                  </a:cubicBezTo>
                  <a:lnTo>
                    <a:pt x="0" y="2527229"/>
                  </a:lnTo>
                  <a:lnTo>
                    <a:pt x="921784" y="0"/>
                  </a:lnTo>
                  <a:close/>
                </a:path>
              </a:pathLst>
            </a:custGeom>
            <a:blipFill rotWithShape="0">
              <a:blip r:embed="rId3">
                <a:duotone>
                  <a:schemeClr val="bg2">
                    <a:shade val="76000"/>
                    <a:satMod val="180000"/>
                  </a:schemeClr>
                  <a:schemeClr val="bg2">
                    <a:tint val="80000"/>
                    <a:satMod val="120000"/>
                    <a:lumMod val="180000"/>
                  </a:schemeClr>
                </a:duotone>
              </a:blip>
              <a:stretch>
                <a:fillRect l="-114598" r="-265621" b="-28686"/>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5" name="Rectangle 20">
              <a:extLst>
                <a:ext uri="{FF2B5EF4-FFF2-40B4-BE49-F238E27FC236}">
                  <a16:creationId xmlns:a16="http://schemas.microsoft.com/office/drawing/2014/main" id="{8AE68E3F-5084-4FF1-9164-9A44B19D39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white">
            <a:xfrm>
              <a:off x="2211875" y="5257482"/>
              <a:ext cx="2586931" cy="1619837"/>
            </a:xfrm>
            <a:custGeom>
              <a:avLst/>
              <a:gdLst>
                <a:gd name="connsiteX0" fmla="*/ 0 w 2611581"/>
                <a:gd name="connsiteY0" fmla="*/ 0 h 4303713"/>
                <a:gd name="connsiteX1" fmla="*/ 2611581 w 2611581"/>
                <a:gd name="connsiteY1" fmla="*/ 0 h 4303713"/>
                <a:gd name="connsiteX2" fmla="*/ 2611581 w 2611581"/>
                <a:gd name="connsiteY2" fmla="*/ 4303713 h 4303713"/>
                <a:gd name="connsiteX3" fmla="*/ 0 w 2611581"/>
                <a:gd name="connsiteY3" fmla="*/ 4303713 h 4303713"/>
                <a:gd name="connsiteX4" fmla="*/ 0 w 2611581"/>
                <a:gd name="connsiteY4" fmla="*/ 0 h 4303713"/>
                <a:gd name="connsiteX0" fmla="*/ 0 w 2611581"/>
                <a:gd name="connsiteY0" fmla="*/ 0 h 4314104"/>
                <a:gd name="connsiteX1" fmla="*/ 2611581 w 2611581"/>
                <a:gd name="connsiteY1" fmla="*/ 0 h 4314104"/>
                <a:gd name="connsiteX2" fmla="*/ 2611581 w 2611581"/>
                <a:gd name="connsiteY2" fmla="*/ 4303713 h 4314104"/>
                <a:gd name="connsiteX3" fmla="*/ 1693718 w 2611581"/>
                <a:gd name="connsiteY3" fmla="*/ 4314104 h 4314104"/>
                <a:gd name="connsiteX4" fmla="*/ 0 w 2611581"/>
                <a:gd name="connsiteY4" fmla="*/ 0 h 4314104"/>
                <a:gd name="connsiteX0" fmla="*/ 0 w 2611581"/>
                <a:gd name="connsiteY0" fmla="*/ 0 h 4314104"/>
                <a:gd name="connsiteX1" fmla="*/ 2611581 w 2611581"/>
                <a:gd name="connsiteY1" fmla="*/ 0 h 4314104"/>
                <a:gd name="connsiteX2" fmla="*/ 2611581 w 2611581"/>
                <a:gd name="connsiteY2" fmla="*/ 4303713 h 4314104"/>
                <a:gd name="connsiteX3" fmla="*/ 1963882 w 2611581"/>
                <a:gd name="connsiteY3" fmla="*/ 4314104 h 4314104"/>
                <a:gd name="connsiteX4" fmla="*/ 0 w 2611581"/>
                <a:gd name="connsiteY4" fmla="*/ 0 h 4314104"/>
                <a:gd name="connsiteX0" fmla="*/ 0 w 2611581"/>
                <a:gd name="connsiteY0" fmla="*/ 0 h 4303713"/>
                <a:gd name="connsiteX1" fmla="*/ 2611581 w 2611581"/>
                <a:gd name="connsiteY1" fmla="*/ 0 h 4303713"/>
                <a:gd name="connsiteX2" fmla="*/ 2611581 w 2611581"/>
                <a:gd name="connsiteY2" fmla="*/ 4303713 h 4303713"/>
                <a:gd name="connsiteX3" fmla="*/ 2213264 w 2611581"/>
                <a:gd name="connsiteY3" fmla="*/ 4293322 h 4303713"/>
                <a:gd name="connsiteX4" fmla="*/ 0 w 2611581"/>
                <a:gd name="connsiteY4" fmla="*/ 0 h 4303713"/>
                <a:gd name="connsiteX0" fmla="*/ 0 w 2611581"/>
                <a:gd name="connsiteY0" fmla="*/ 0 h 4303713"/>
                <a:gd name="connsiteX1" fmla="*/ 2611581 w 2611581"/>
                <a:gd name="connsiteY1" fmla="*/ 0 h 4303713"/>
                <a:gd name="connsiteX2" fmla="*/ 2611581 w 2611581"/>
                <a:gd name="connsiteY2" fmla="*/ 4303713 h 4303713"/>
                <a:gd name="connsiteX3" fmla="*/ 2171701 w 2611581"/>
                <a:gd name="connsiteY3" fmla="*/ 3638695 h 4303713"/>
                <a:gd name="connsiteX4" fmla="*/ 0 w 2611581"/>
                <a:gd name="connsiteY4" fmla="*/ 0 h 4303713"/>
                <a:gd name="connsiteX0" fmla="*/ 0 w 2720934"/>
                <a:gd name="connsiteY0" fmla="*/ 268283 h 4303713"/>
                <a:gd name="connsiteX1" fmla="*/ 2720934 w 2720934"/>
                <a:gd name="connsiteY1" fmla="*/ 0 h 4303713"/>
                <a:gd name="connsiteX2" fmla="*/ 2720934 w 2720934"/>
                <a:gd name="connsiteY2" fmla="*/ 4303713 h 4303713"/>
                <a:gd name="connsiteX3" fmla="*/ 2281054 w 2720934"/>
                <a:gd name="connsiteY3" fmla="*/ 3638695 h 4303713"/>
                <a:gd name="connsiteX4" fmla="*/ 0 w 2720934"/>
                <a:gd name="connsiteY4" fmla="*/ 268283 h 4303713"/>
                <a:gd name="connsiteX0" fmla="*/ 0 w 2720934"/>
                <a:gd name="connsiteY0" fmla="*/ 268283 h 4303713"/>
                <a:gd name="connsiteX1" fmla="*/ 2720934 w 2720934"/>
                <a:gd name="connsiteY1" fmla="*/ 0 h 4303713"/>
                <a:gd name="connsiteX2" fmla="*/ 2720934 w 2720934"/>
                <a:gd name="connsiteY2" fmla="*/ 4303713 h 4303713"/>
                <a:gd name="connsiteX3" fmla="*/ 2264231 w 2720934"/>
                <a:gd name="connsiteY3" fmla="*/ 3717600 h 4303713"/>
                <a:gd name="connsiteX4" fmla="*/ 0 w 2720934"/>
                <a:gd name="connsiteY4" fmla="*/ 268283 h 4303713"/>
                <a:gd name="connsiteX0" fmla="*/ 0 w 2720934"/>
                <a:gd name="connsiteY0" fmla="*/ 268283 h 4335275"/>
                <a:gd name="connsiteX1" fmla="*/ 2720934 w 2720934"/>
                <a:gd name="connsiteY1" fmla="*/ 0 h 4335275"/>
                <a:gd name="connsiteX2" fmla="*/ 2653639 w 2720934"/>
                <a:gd name="connsiteY2" fmla="*/ 4335275 h 4335275"/>
                <a:gd name="connsiteX3" fmla="*/ 2264231 w 2720934"/>
                <a:gd name="connsiteY3" fmla="*/ 3717600 h 4335275"/>
                <a:gd name="connsiteX4" fmla="*/ 0 w 2720934"/>
                <a:gd name="connsiteY4" fmla="*/ 268283 h 4335275"/>
                <a:gd name="connsiteX0" fmla="*/ 0 w 2737757"/>
                <a:gd name="connsiteY0" fmla="*/ 236721 h 4335275"/>
                <a:gd name="connsiteX1" fmla="*/ 2737757 w 2737757"/>
                <a:gd name="connsiteY1" fmla="*/ 0 h 4335275"/>
                <a:gd name="connsiteX2" fmla="*/ 2670462 w 2737757"/>
                <a:gd name="connsiteY2" fmla="*/ 4335275 h 4335275"/>
                <a:gd name="connsiteX3" fmla="*/ 2281054 w 2737757"/>
                <a:gd name="connsiteY3" fmla="*/ 3717600 h 4335275"/>
                <a:gd name="connsiteX4" fmla="*/ 0 w 2737757"/>
                <a:gd name="connsiteY4" fmla="*/ 236721 h 4335275"/>
                <a:gd name="connsiteX0" fmla="*/ 0 w 2729346"/>
                <a:gd name="connsiteY0" fmla="*/ 0 h 4098554"/>
                <a:gd name="connsiteX1" fmla="*/ 2729346 w 2729346"/>
                <a:gd name="connsiteY1" fmla="*/ 126250 h 4098554"/>
                <a:gd name="connsiteX2" fmla="*/ 2670462 w 2729346"/>
                <a:gd name="connsiteY2" fmla="*/ 4098554 h 4098554"/>
                <a:gd name="connsiteX3" fmla="*/ 2281054 w 2729346"/>
                <a:gd name="connsiteY3" fmla="*/ 3480879 h 4098554"/>
                <a:gd name="connsiteX4" fmla="*/ 0 w 2729346"/>
                <a:gd name="connsiteY4" fmla="*/ 0 h 4098554"/>
                <a:gd name="connsiteX0" fmla="*/ 0 w 2720934"/>
                <a:gd name="connsiteY0" fmla="*/ 0 h 4098554"/>
                <a:gd name="connsiteX1" fmla="*/ 2720934 w 2720934"/>
                <a:gd name="connsiteY1" fmla="*/ 31562 h 4098554"/>
                <a:gd name="connsiteX2" fmla="*/ 2670462 w 2720934"/>
                <a:gd name="connsiteY2" fmla="*/ 4098554 h 4098554"/>
                <a:gd name="connsiteX3" fmla="*/ 2281054 w 2720934"/>
                <a:gd name="connsiteY3" fmla="*/ 3480879 h 4098554"/>
                <a:gd name="connsiteX4" fmla="*/ 0 w 2720934"/>
                <a:gd name="connsiteY4" fmla="*/ 0 h 4098554"/>
                <a:gd name="connsiteX0" fmla="*/ 0 w 2720934"/>
                <a:gd name="connsiteY0" fmla="*/ 15782 h 4114336"/>
                <a:gd name="connsiteX1" fmla="*/ 2720934 w 2720934"/>
                <a:gd name="connsiteY1" fmla="*/ 0 h 4114336"/>
                <a:gd name="connsiteX2" fmla="*/ 2670462 w 2720934"/>
                <a:gd name="connsiteY2" fmla="*/ 4114336 h 4114336"/>
                <a:gd name="connsiteX3" fmla="*/ 2281054 w 2720934"/>
                <a:gd name="connsiteY3" fmla="*/ 3496661 h 4114336"/>
                <a:gd name="connsiteX4" fmla="*/ 0 w 2720934"/>
                <a:gd name="connsiteY4" fmla="*/ 15782 h 4114336"/>
                <a:gd name="connsiteX0" fmla="*/ 0 w 2820289"/>
                <a:gd name="connsiteY0" fmla="*/ 15782 h 4114336"/>
                <a:gd name="connsiteX1" fmla="*/ 2820289 w 2820289"/>
                <a:gd name="connsiteY1" fmla="*/ 0 h 4114336"/>
                <a:gd name="connsiteX2" fmla="*/ 2769817 w 2820289"/>
                <a:gd name="connsiteY2" fmla="*/ 4114336 h 4114336"/>
                <a:gd name="connsiteX3" fmla="*/ 2380409 w 2820289"/>
                <a:gd name="connsiteY3" fmla="*/ 3496661 h 4114336"/>
                <a:gd name="connsiteX4" fmla="*/ 0 w 2820289"/>
                <a:gd name="connsiteY4" fmla="*/ 15782 h 4114336"/>
                <a:gd name="connsiteX0" fmla="*/ 0 w 2820289"/>
                <a:gd name="connsiteY0" fmla="*/ 15782 h 4114336"/>
                <a:gd name="connsiteX1" fmla="*/ 2820289 w 2820289"/>
                <a:gd name="connsiteY1" fmla="*/ 0 h 4114336"/>
                <a:gd name="connsiteX2" fmla="*/ 2769817 w 2820289"/>
                <a:gd name="connsiteY2" fmla="*/ 4114336 h 4114336"/>
                <a:gd name="connsiteX3" fmla="*/ 2362876 w 2820289"/>
                <a:gd name="connsiteY3" fmla="*/ 3517980 h 4114336"/>
                <a:gd name="connsiteX4" fmla="*/ 0 w 2820289"/>
                <a:gd name="connsiteY4" fmla="*/ 15782 h 4114336"/>
                <a:gd name="connsiteX0" fmla="*/ 0 w 2820289"/>
                <a:gd name="connsiteY0" fmla="*/ 15782 h 4114336"/>
                <a:gd name="connsiteX1" fmla="*/ 2820289 w 2820289"/>
                <a:gd name="connsiteY1" fmla="*/ 0 h 4114336"/>
                <a:gd name="connsiteX2" fmla="*/ 2763972 w 2820289"/>
                <a:gd name="connsiteY2" fmla="*/ 4114336 h 4114336"/>
                <a:gd name="connsiteX3" fmla="*/ 2362876 w 2820289"/>
                <a:gd name="connsiteY3" fmla="*/ 3517980 h 4114336"/>
                <a:gd name="connsiteX4" fmla="*/ 0 w 2820289"/>
                <a:gd name="connsiteY4" fmla="*/ 15782 h 4114336"/>
                <a:gd name="connsiteX0" fmla="*/ 0 w 3721149"/>
                <a:gd name="connsiteY0" fmla="*/ 0 h 4269703"/>
                <a:gd name="connsiteX1" fmla="*/ 3721149 w 3721149"/>
                <a:gd name="connsiteY1" fmla="*/ 155367 h 4269703"/>
                <a:gd name="connsiteX2" fmla="*/ 3664832 w 3721149"/>
                <a:gd name="connsiteY2" fmla="*/ 4269703 h 4269703"/>
                <a:gd name="connsiteX3" fmla="*/ 3263736 w 3721149"/>
                <a:gd name="connsiteY3" fmla="*/ 3673347 h 4269703"/>
                <a:gd name="connsiteX4" fmla="*/ 0 w 3721149"/>
                <a:gd name="connsiteY4" fmla="*/ 0 h 4269703"/>
                <a:gd name="connsiteX0" fmla="*/ 0 w 3721149"/>
                <a:gd name="connsiteY0" fmla="*/ 0 h 4289488"/>
                <a:gd name="connsiteX1" fmla="*/ 3721149 w 3721149"/>
                <a:gd name="connsiteY1" fmla="*/ 155367 h 4289488"/>
                <a:gd name="connsiteX2" fmla="*/ 3664832 w 3721149"/>
                <a:gd name="connsiteY2" fmla="*/ 4269703 h 4289488"/>
                <a:gd name="connsiteX3" fmla="*/ 1705997 w 3721149"/>
                <a:gd name="connsiteY3" fmla="*/ 4289488 h 4289488"/>
                <a:gd name="connsiteX4" fmla="*/ 0 w 3721149"/>
                <a:gd name="connsiteY4" fmla="*/ 0 h 4289488"/>
                <a:gd name="connsiteX0" fmla="*/ 0 w 3664846"/>
                <a:gd name="connsiteY0" fmla="*/ 15785 h 4305273"/>
                <a:gd name="connsiteX1" fmla="*/ 3664846 w 3664846"/>
                <a:gd name="connsiteY1" fmla="*/ 0 h 4305273"/>
                <a:gd name="connsiteX2" fmla="*/ 3664832 w 3664846"/>
                <a:gd name="connsiteY2" fmla="*/ 4285488 h 4305273"/>
                <a:gd name="connsiteX3" fmla="*/ 1705997 w 3664846"/>
                <a:gd name="connsiteY3" fmla="*/ 4305273 h 4305273"/>
                <a:gd name="connsiteX4" fmla="*/ 0 w 3664846"/>
                <a:gd name="connsiteY4" fmla="*/ 15785 h 43052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64846" h="4305273">
                  <a:moveTo>
                    <a:pt x="0" y="15785"/>
                  </a:moveTo>
                  <a:lnTo>
                    <a:pt x="3664846" y="0"/>
                  </a:lnTo>
                  <a:cubicBezTo>
                    <a:pt x="3664841" y="1428496"/>
                    <a:pt x="3664837" y="2856992"/>
                    <a:pt x="3664832" y="4285488"/>
                  </a:cubicBezTo>
                  <a:lnTo>
                    <a:pt x="1705997" y="4305273"/>
                  </a:lnTo>
                  <a:lnTo>
                    <a:pt x="0" y="15785"/>
                  </a:lnTo>
                  <a:close/>
                </a:path>
              </a:pathLst>
            </a:custGeom>
            <a:blipFill rotWithShape="0">
              <a:blip r:embed="rId3">
                <a:duotone>
                  <a:schemeClr val="bg2">
                    <a:shade val="76000"/>
                    <a:satMod val="180000"/>
                  </a:schemeClr>
                  <a:schemeClr val="bg2">
                    <a:tint val="80000"/>
                    <a:satMod val="120000"/>
                    <a:lumMod val="180000"/>
                  </a:schemeClr>
                </a:duotone>
              </a:blip>
              <a:stretch>
                <a:fillRect l="-163116" t="-323529" r="-39825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7" name="Group 26">
            <a:extLst>
              <a:ext uri="{FF2B5EF4-FFF2-40B4-BE49-F238E27FC236}">
                <a16:creationId xmlns:a16="http://schemas.microsoft.com/office/drawing/2014/main" id="{7884AB1D-699B-435C-BC0A-D649097B95E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360612" y="0"/>
            <a:ext cx="2436813" cy="6858001"/>
            <a:chOff x="1320800" y="0"/>
            <a:chExt cx="2436813" cy="6858001"/>
          </a:xfrm>
        </p:grpSpPr>
        <p:sp>
          <p:nvSpPr>
            <p:cNvPr id="28" name="Freeform 6">
              <a:extLst>
                <a:ext uri="{FF2B5EF4-FFF2-40B4-BE49-F238E27FC236}">
                  <a16:creationId xmlns:a16="http://schemas.microsoft.com/office/drawing/2014/main" id="{E081C1DB-D6A0-4ED6-A4FC-16466E903C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US"/>
            </a:p>
          </p:txBody>
        </p:sp>
        <p:sp>
          <p:nvSpPr>
            <p:cNvPr id="29" name="Freeform 7">
              <a:extLst>
                <a:ext uri="{FF2B5EF4-FFF2-40B4-BE49-F238E27FC236}">
                  <a16:creationId xmlns:a16="http://schemas.microsoft.com/office/drawing/2014/main" id="{0BE09B71-5BD8-4B95-8DE8-A10B0657D5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txBody>
            <a:bodyPr/>
            <a:lstStyle/>
            <a:p>
              <a:endParaRPr lang="en-US"/>
            </a:p>
          </p:txBody>
        </p:sp>
        <p:sp>
          <p:nvSpPr>
            <p:cNvPr id="30" name="Freeform 8">
              <a:extLst>
                <a:ext uri="{FF2B5EF4-FFF2-40B4-BE49-F238E27FC236}">
                  <a16:creationId xmlns:a16="http://schemas.microsoft.com/office/drawing/2014/main" id="{F5AAF0BD-4755-42CE-B339-2C2746BB7F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txBody>
            <a:bodyPr/>
            <a:lstStyle/>
            <a:p>
              <a:endParaRPr lang="en-US"/>
            </a:p>
          </p:txBody>
        </p:sp>
        <p:sp>
          <p:nvSpPr>
            <p:cNvPr id="31" name="Freeform 9">
              <a:extLst>
                <a:ext uri="{FF2B5EF4-FFF2-40B4-BE49-F238E27FC236}">
                  <a16:creationId xmlns:a16="http://schemas.microsoft.com/office/drawing/2014/main" id="{3824AAED-F160-40F4-8FBB-F674A4ECFE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US"/>
            </a:p>
          </p:txBody>
        </p:sp>
        <p:sp>
          <p:nvSpPr>
            <p:cNvPr id="32" name="Freeform 10">
              <a:extLst>
                <a:ext uri="{FF2B5EF4-FFF2-40B4-BE49-F238E27FC236}">
                  <a16:creationId xmlns:a16="http://schemas.microsoft.com/office/drawing/2014/main" id="{2D4B81E4-BEC2-45B9-8242-EB39601830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US"/>
            </a:p>
          </p:txBody>
        </p:sp>
        <p:sp>
          <p:nvSpPr>
            <p:cNvPr id="33" name="Freeform 11">
              <a:extLst>
                <a:ext uri="{FF2B5EF4-FFF2-40B4-BE49-F238E27FC236}">
                  <a16:creationId xmlns:a16="http://schemas.microsoft.com/office/drawing/2014/main" id="{3CF69791-86E8-4D88-B224-E0D2775DC0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txBody>
            <a:bodyPr/>
            <a:lstStyle/>
            <a:p>
              <a:endParaRPr lang="en-US"/>
            </a:p>
          </p:txBody>
        </p:sp>
      </p:grpSp>
      <p:sp>
        <p:nvSpPr>
          <p:cNvPr id="7" name="Title 6">
            <a:extLst>
              <a:ext uri="{FF2B5EF4-FFF2-40B4-BE49-F238E27FC236}">
                <a16:creationId xmlns:a16="http://schemas.microsoft.com/office/drawing/2014/main" id="{597A6108-56CC-928F-01C3-13F46B2D9F7C}"/>
              </a:ext>
            </a:extLst>
          </p:cNvPr>
          <p:cNvSpPr>
            <a:spLocks noGrp="1"/>
          </p:cNvSpPr>
          <p:nvPr>
            <p:ph type="title"/>
          </p:nvPr>
        </p:nvSpPr>
        <p:spPr>
          <a:xfrm>
            <a:off x="3962399" y="685800"/>
            <a:ext cx="7345891" cy="1413933"/>
          </a:xfrm>
        </p:spPr>
        <p:txBody>
          <a:bodyPr vert="horz" lIns="91440" tIns="45720" rIns="91440" bIns="45720" rtlCol="0" anchor="ctr">
            <a:normAutofit/>
          </a:bodyPr>
          <a:lstStyle/>
          <a:p>
            <a:r>
              <a:rPr lang="en-US" sz="4000" dirty="0">
                <a:latin typeface="Times New Roman" panose="02020603050405020304" pitchFamily="18" charset="0"/>
                <a:cs typeface="Times New Roman" panose="02020603050405020304" pitchFamily="18" charset="0"/>
              </a:rPr>
              <a:t>IMPLEMENTATION</a:t>
            </a:r>
          </a:p>
        </p:txBody>
      </p:sp>
      <p:sp>
        <p:nvSpPr>
          <p:cNvPr id="3" name="Text Placeholder 2">
            <a:extLst>
              <a:ext uri="{FF2B5EF4-FFF2-40B4-BE49-F238E27FC236}">
                <a16:creationId xmlns:a16="http://schemas.microsoft.com/office/drawing/2014/main" id="{4FE3B5B4-707F-E811-0DAE-6FEAD4617E1C}"/>
              </a:ext>
            </a:extLst>
          </p:cNvPr>
          <p:cNvSpPr>
            <a:spLocks noGrp="1"/>
          </p:cNvSpPr>
          <p:nvPr>
            <p:ph type="body" sz="half" idx="2"/>
          </p:nvPr>
        </p:nvSpPr>
        <p:spPr>
          <a:xfrm>
            <a:off x="4254621" y="1589969"/>
            <a:ext cx="4451047" cy="3742267"/>
          </a:xfrm>
        </p:spPr>
        <p:txBody>
          <a:bodyPr vert="horz" lIns="91440" tIns="45720" rIns="91440" bIns="45720" rtlCol="0" anchor="ctr">
            <a:normAutofit/>
          </a:bodyPr>
          <a:lstStyle/>
          <a:p>
            <a:pPr marL="285750" indent="-285750" algn="l">
              <a:buFont typeface="Arial"/>
              <a:buChar char="•"/>
            </a:pPr>
            <a:r>
              <a:rPr lang="en-US" sz="2000" dirty="0">
                <a:latin typeface="Times New Roman" panose="02020603050405020304" pitchFamily="18" charset="0"/>
                <a:cs typeface="Times New Roman" panose="02020603050405020304" pitchFamily="18" charset="0"/>
              </a:rPr>
              <a:t>The Home Depot’s HR department </a:t>
            </a:r>
          </a:p>
          <a:p>
            <a:pPr marL="285750" indent="-285750" algn="l">
              <a:buFont typeface="Arial"/>
              <a:buChar char="•"/>
            </a:pPr>
            <a:r>
              <a:rPr lang="en-US" sz="2000" dirty="0">
                <a:latin typeface="Times New Roman" panose="02020603050405020304" pitchFamily="18" charset="0"/>
                <a:cs typeface="Times New Roman" panose="02020603050405020304" pitchFamily="18" charset="0"/>
              </a:rPr>
              <a:t>Guidance</a:t>
            </a:r>
          </a:p>
          <a:p>
            <a:pPr marL="285750" indent="-285750" algn="l">
              <a:buFont typeface="Arial"/>
              <a:buChar char="•"/>
            </a:pPr>
            <a:r>
              <a:rPr lang="en-US" sz="2000" dirty="0">
                <a:latin typeface="Times New Roman" panose="02020603050405020304" pitchFamily="18" charset="0"/>
                <a:cs typeface="Times New Roman" panose="02020603050405020304" pitchFamily="18" charset="0"/>
              </a:rPr>
              <a:t>Implementation plan</a:t>
            </a:r>
          </a:p>
          <a:p>
            <a:pPr marL="285750" indent="-285750" algn="l">
              <a:buFont typeface="Arial"/>
              <a:buChar char="•"/>
            </a:pPr>
            <a:r>
              <a:rPr lang="en-US" sz="2000" dirty="0">
                <a:latin typeface="Times New Roman" panose="02020603050405020304" pitchFamily="18" charset="0"/>
                <a:cs typeface="Times New Roman" panose="02020603050405020304" pitchFamily="18" charset="0"/>
              </a:rPr>
              <a:t>Five-step change introduction</a:t>
            </a:r>
          </a:p>
        </p:txBody>
      </p:sp>
    </p:spTree>
    <p:extLst>
      <p:ext uri="{BB962C8B-B14F-4D97-AF65-F5344CB8AC3E}">
        <p14:creationId xmlns:p14="http://schemas.microsoft.com/office/powerpoint/2010/main" val="29755039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66D9D9AA-4D9D-8FF6-A388-16175EE19B6B}"/>
            </a:ext>
          </a:extLst>
        </p:cNvPr>
        <p:cNvGrpSpPr/>
        <p:nvPr/>
      </p:nvGrpSpPr>
      <p:grpSpPr>
        <a:xfrm>
          <a:off x="0" y="0"/>
          <a:ext cx="0" cy="0"/>
          <a:chOff x="0" y="0"/>
          <a:chExt cx="0" cy="0"/>
        </a:xfrm>
      </p:grpSpPr>
      <p:grpSp>
        <p:nvGrpSpPr>
          <p:cNvPr id="37" name="Group 36">
            <a:extLst>
              <a:ext uri="{FF2B5EF4-FFF2-40B4-BE49-F238E27FC236}">
                <a16:creationId xmlns:a16="http://schemas.microsoft.com/office/drawing/2014/main" id="{FDB0F91E-E08B-4543-B4C0-6DF9094A01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0812" y="0"/>
            <a:ext cx="2436813" cy="6858001"/>
            <a:chOff x="1320800" y="0"/>
            <a:chExt cx="2436813" cy="6858001"/>
          </a:xfrm>
        </p:grpSpPr>
        <p:sp>
          <p:nvSpPr>
            <p:cNvPr id="38" name="Freeform 6">
              <a:extLst>
                <a:ext uri="{FF2B5EF4-FFF2-40B4-BE49-F238E27FC236}">
                  <a16:creationId xmlns:a16="http://schemas.microsoft.com/office/drawing/2014/main" id="{CAA7E6E8-7988-4714-A434-6B552010B5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US"/>
            </a:p>
          </p:txBody>
        </p:sp>
        <p:sp>
          <p:nvSpPr>
            <p:cNvPr id="39" name="Freeform 7">
              <a:extLst>
                <a:ext uri="{FF2B5EF4-FFF2-40B4-BE49-F238E27FC236}">
                  <a16:creationId xmlns:a16="http://schemas.microsoft.com/office/drawing/2014/main" id="{A2736B6B-CF60-477E-8405-C77A6B60D51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txBody>
            <a:bodyPr/>
            <a:lstStyle/>
            <a:p>
              <a:endParaRPr lang="en-US"/>
            </a:p>
          </p:txBody>
        </p:sp>
        <p:sp>
          <p:nvSpPr>
            <p:cNvPr id="40" name="Freeform 8">
              <a:extLst>
                <a:ext uri="{FF2B5EF4-FFF2-40B4-BE49-F238E27FC236}">
                  <a16:creationId xmlns:a16="http://schemas.microsoft.com/office/drawing/2014/main" id="{96C54F74-7D7A-4327-AC54-03A0C30CA1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txBody>
            <a:bodyPr/>
            <a:lstStyle/>
            <a:p>
              <a:endParaRPr lang="en-US"/>
            </a:p>
          </p:txBody>
        </p:sp>
        <p:sp>
          <p:nvSpPr>
            <p:cNvPr id="41" name="Freeform 9">
              <a:extLst>
                <a:ext uri="{FF2B5EF4-FFF2-40B4-BE49-F238E27FC236}">
                  <a16:creationId xmlns:a16="http://schemas.microsoft.com/office/drawing/2014/main" id="{40790CC2-4075-407E-B51B-01EBAB18A0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US"/>
            </a:p>
          </p:txBody>
        </p:sp>
        <p:sp>
          <p:nvSpPr>
            <p:cNvPr id="42" name="Freeform 10">
              <a:extLst>
                <a:ext uri="{FF2B5EF4-FFF2-40B4-BE49-F238E27FC236}">
                  <a16:creationId xmlns:a16="http://schemas.microsoft.com/office/drawing/2014/main" id="{808D79CE-C1DC-4640-82F8-32DDB31DF4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US"/>
            </a:p>
          </p:txBody>
        </p:sp>
        <p:sp>
          <p:nvSpPr>
            <p:cNvPr id="43" name="Freeform 11">
              <a:extLst>
                <a:ext uri="{FF2B5EF4-FFF2-40B4-BE49-F238E27FC236}">
                  <a16:creationId xmlns:a16="http://schemas.microsoft.com/office/drawing/2014/main" id="{7690EB4B-9665-453E-A536-FA9DA06D1C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txBody>
            <a:bodyPr/>
            <a:lstStyle/>
            <a:p>
              <a:endParaRPr lang="en-US"/>
            </a:p>
          </p:txBody>
        </p:sp>
      </p:grpSp>
      <p:sp useBgFill="1">
        <p:nvSpPr>
          <p:cNvPr id="45" name="Rectangle 44">
            <a:extLst>
              <a:ext uri="{FF2B5EF4-FFF2-40B4-BE49-F238E27FC236}">
                <a16:creationId xmlns:a16="http://schemas.microsoft.com/office/drawing/2014/main" id="{2FCD9B94-D70B-4446-85E5-ACD3904289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Person hiking">
            <a:extLst>
              <a:ext uri="{FF2B5EF4-FFF2-40B4-BE49-F238E27FC236}">
                <a16:creationId xmlns:a16="http://schemas.microsoft.com/office/drawing/2014/main" id="{E22168AD-ADA4-692F-2684-D3517D9D6496}"/>
              </a:ext>
            </a:extLst>
          </p:cNvPr>
          <p:cNvPicPr>
            <a:picLocks noChangeAspect="1"/>
          </p:cNvPicPr>
          <p:nvPr/>
        </p:nvPicPr>
        <p:blipFill>
          <a:blip r:embed="rId3">
            <a:duotone>
              <a:schemeClr val="bg2">
                <a:shade val="45000"/>
                <a:satMod val="135000"/>
              </a:schemeClr>
              <a:prstClr val="white"/>
            </a:duotone>
            <a:alphaModFix amt="25000"/>
            <a:extLst>
              <a:ext uri="{28A0092B-C50C-407E-A947-70E740481C1C}">
                <a14:useLocalDpi xmlns:a14="http://schemas.microsoft.com/office/drawing/2010/main" val="0"/>
              </a:ext>
            </a:extLst>
          </a:blip>
          <a:srcRect t="9372" b="6359"/>
          <a:stretch/>
        </p:blipFill>
        <p:spPr>
          <a:xfrm>
            <a:off x="26582" y="0"/>
            <a:ext cx="12191980" cy="6857990"/>
          </a:xfrm>
          <a:prstGeom prst="rect">
            <a:avLst/>
          </a:prstGeom>
        </p:spPr>
      </p:pic>
      <p:sp>
        <p:nvSpPr>
          <p:cNvPr id="7" name="Title 6">
            <a:extLst>
              <a:ext uri="{FF2B5EF4-FFF2-40B4-BE49-F238E27FC236}">
                <a16:creationId xmlns:a16="http://schemas.microsoft.com/office/drawing/2014/main" id="{D5A0A1F0-928F-1961-2743-5BA680581869}"/>
              </a:ext>
            </a:extLst>
          </p:cNvPr>
          <p:cNvSpPr>
            <a:spLocks noGrp="1"/>
          </p:cNvSpPr>
          <p:nvPr>
            <p:ph type="title"/>
          </p:nvPr>
        </p:nvSpPr>
        <p:spPr>
          <a:xfrm>
            <a:off x="359458" y="639098"/>
            <a:ext cx="4238271" cy="4965833"/>
          </a:xfrm>
        </p:spPr>
        <p:txBody>
          <a:bodyPr vert="horz" lIns="91440" tIns="45720" rIns="91440" bIns="45720" rtlCol="0" anchor="ctr">
            <a:normAutofit/>
          </a:bodyPr>
          <a:lstStyle/>
          <a:p>
            <a:pPr algn="r"/>
            <a:r>
              <a:rPr lang="en-US" sz="3600" dirty="0">
                <a:latin typeface="Times New Roman" panose="02020603050405020304" pitchFamily="18" charset="0"/>
                <a:cs typeface="Times New Roman" panose="02020603050405020304" pitchFamily="18" charset="0"/>
              </a:rPr>
              <a:t>IMPLEMENTATION</a:t>
            </a:r>
          </a:p>
        </p:txBody>
      </p:sp>
      <p:cxnSp>
        <p:nvCxnSpPr>
          <p:cNvPr id="47" name="Straight Connector 46">
            <a:extLst>
              <a:ext uri="{FF2B5EF4-FFF2-40B4-BE49-F238E27FC236}">
                <a16:creationId xmlns:a16="http://schemas.microsoft.com/office/drawing/2014/main" id="{3378FF8B-3743-48E1-88E3-F4CADB3DECE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406171"/>
            <a:ext cx="0" cy="3431689"/>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8571AD85-7FBE-F4B3-136D-6DC098A98961}"/>
              </a:ext>
            </a:extLst>
          </p:cNvPr>
          <p:cNvSpPr>
            <a:spLocks noGrp="1"/>
          </p:cNvSpPr>
          <p:nvPr>
            <p:ph type="body" sz="half" idx="2"/>
          </p:nvPr>
        </p:nvSpPr>
        <p:spPr>
          <a:xfrm>
            <a:off x="5241196" y="946078"/>
            <a:ext cx="6591346" cy="4965833"/>
          </a:xfrm>
        </p:spPr>
        <p:txBody>
          <a:bodyPr vert="horz" lIns="91440" tIns="45720" rIns="91440" bIns="45720" rtlCol="0" anchor="ctr">
            <a:normAutofit/>
          </a:bodyPr>
          <a:lstStyle/>
          <a:p>
            <a:pPr marL="285750" indent="-285750" algn="l">
              <a:buFont typeface="Arial"/>
              <a:buChar char="•"/>
            </a:pPr>
            <a:r>
              <a:rPr lang="en-US" sz="2400" dirty="0">
                <a:latin typeface="Times New Roman" panose="02020603050405020304" pitchFamily="18" charset="0"/>
                <a:cs typeface="Times New Roman" panose="02020603050405020304" pitchFamily="18" charset="0"/>
              </a:rPr>
              <a:t>Five-step management process</a:t>
            </a:r>
          </a:p>
          <a:p>
            <a:pPr marL="742950" lvl="1" indent="-285750">
              <a:buFont typeface="Arial"/>
              <a:buChar char="•"/>
            </a:pPr>
            <a:r>
              <a:rPr lang="en-US" sz="2000" dirty="0">
                <a:latin typeface="Times New Roman" panose="02020603050405020304" pitchFamily="18" charset="0"/>
                <a:cs typeface="Times New Roman" panose="02020603050405020304" pitchFamily="18" charset="0"/>
              </a:rPr>
              <a:t>Preparation</a:t>
            </a:r>
          </a:p>
          <a:p>
            <a:pPr marL="742950" lvl="1" indent="-285750">
              <a:buFont typeface="Arial"/>
              <a:buChar char="•"/>
            </a:pPr>
            <a:r>
              <a:rPr lang="en-US" sz="2000" dirty="0">
                <a:latin typeface="Times New Roman" panose="02020603050405020304" pitchFamily="18" charset="0"/>
                <a:cs typeface="Times New Roman" panose="02020603050405020304" pitchFamily="18" charset="0"/>
              </a:rPr>
              <a:t>Crafting vision and plan</a:t>
            </a:r>
          </a:p>
          <a:p>
            <a:pPr marL="742950" lvl="1" indent="-285750">
              <a:buFont typeface="Arial"/>
              <a:buChar char="•"/>
            </a:pPr>
            <a:r>
              <a:rPr lang="en-US" sz="2000" dirty="0">
                <a:latin typeface="Times New Roman" panose="02020603050405020304" pitchFamily="18" charset="0"/>
                <a:cs typeface="Times New Roman" panose="02020603050405020304" pitchFamily="18" charset="0"/>
              </a:rPr>
              <a:t>Implementing changes</a:t>
            </a:r>
          </a:p>
          <a:p>
            <a:pPr marL="742950" lvl="1" indent="-285750">
              <a:buFont typeface="Arial"/>
              <a:buChar char="•"/>
            </a:pPr>
            <a:r>
              <a:rPr lang="en-US" sz="2000" dirty="0">
                <a:latin typeface="Times New Roman" panose="02020603050405020304" pitchFamily="18" charset="0"/>
                <a:cs typeface="Times New Roman" panose="02020603050405020304" pitchFamily="18" charset="0"/>
              </a:rPr>
              <a:t>Collaborate change with culture</a:t>
            </a:r>
          </a:p>
          <a:p>
            <a:pPr marL="742950" lvl="1" indent="-285750">
              <a:buFont typeface="Arial"/>
              <a:buChar char="•"/>
            </a:pPr>
            <a:r>
              <a:rPr lang="en-US" sz="2000" dirty="0">
                <a:latin typeface="Times New Roman" panose="02020603050405020304" pitchFamily="18" charset="0"/>
                <a:cs typeface="Times New Roman" panose="02020603050405020304" pitchFamily="18" charset="0"/>
              </a:rPr>
              <a:t>Review progress</a:t>
            </a:r>
          </a:p>
        </p:txBody>
      </p:sp>
    </p:spTree>
    <p:extLst>
      <p:ext uri="{BB962C8B-B14F-4D97-AF65-F5344CB8AC3E}">
        <p14:creationId xmlns:p14="http://schemas.microsoft.com/office/powerpoint/2010/main" val="63703647"/>
      </p:ext>
    </p:extLst>
  </p:cSld>
  <p:clrMapOvr>
    <a:overrideClrMapping bg1="dk1" tx1="lt1" bg2="dk2"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FDB0F91E-E08B-4543-B4C0-6DF9094A01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0812" y="0"/>
            <a:ext cx="2436813" cy="6858001"/>
            <a:chOff x="1320800" y="0"/>
            <a:chExt cx="2436813" cy="6858001"/>
          </a:xfrm>
        </p:grpSpPr>
        <p:sp>
          <p:nvSpPr>
            <p:cNvPr id="12" name="Freeform 6">
              <a:extLst>
                <a:ext uri="{FF2B5EF4-FFF2-40B4-BE49-F238E27FC236}">
                  <a16:creationId xmlns:a16="http://schemas.microsoft.com/office/drawing/2014/main" id="{CAA7E6E8-7988-4714-A434-6B552010B5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US"/>
            </a:p>
          </p:txBody>
        </p:sp>
        <p:sp>
          <p:nvSpPr>
            <p:cNvPr id="13" name="Freeform 7">
              <a:extLst>
                <a:ext uri="{FF2B5EF4-FFF2-40B4-BE49-F238E27FC236}">
                  <a16:creationId xmlns:a16="http://schemas.microsoft.com/office/drawing/2014/main" id="{A2736B6B-CF60-477E-8405-C77A6B60D51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txBody>
            <a:bodyPr/>
            <a:lstStyle/>
            <a:p>
              <a:endParaRPr lang="en-US"/>
            </a:p>
          </p:txBody>
        </p:sp>
        <p:sp>
          <p:nvSpPr>
            <p:cNvPr id="14" name="Freeform 8">
              <a:extLst>
                <a:ext uri="{FF2B5EF4-FFF2-40B4-BE49-F238E27FC236}">
                  <a16:creationId xmlns:a16="http://schemas.microsoft.com/office/drawing/2014/main" id="{96C54F74-7D7A-4327-AC54-03A0C30CA1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txBody>
            <a:bodyPr/>
            <a:lstStyle/>
            <a:p>
              <a:endParaRPr lang="en-US"/>
            </a:p>
          </p:txBody>
        </p:sp>
        <p:sp>
          <p:nvSpPr>
            <p:cNvPr id="15" name="Freeform 9">
              <a:extLst>
                <a:ext uri="{FF2B5EF4-FFF2-40B4-BE49-F238E27FC236}">
                  <a16:creationId xmlns:a16="http://schemas.microsoft.com/office/drawing/2014/main" id="{40790CC2-4075-407E-B51B-01EBAB18A0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US"/>
            </a:p>
          </p:txBody>
        </p:sp>
        <p:sp>
          <p:nvSpPr>
            <p:cNvPr id="16" name="Freeform 10">
              <a:extLst>
                <a:ext uri="{FF2B5EF4-FFF2-40B4-BE49-F238E27FC236}">
                  <a16:creationId xmlns:a16="http://schemas.microsoft.com/office/drawing/2014/main" id="{808D79CE-C1DC-4640-82F8-32DDB31DF4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US"/>
            </a:p>
          </p:txBody>
        </p:sp>
        <p:sp>
          <p:nvSpPr>
            <p:cNvPr id="17" name="Freeform 11">
              <a:extLst>
                <a:ext uri="{FF2B5EF4-FFF2-40B4-BE49-F238E27FC236}">
                  <a16:creationId xmlns:a16="http://schemas.microsoft.com/office/drawing/2014/main" id="{7690EB4B-9665-453E-A536-FA9DA06D1C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txBody>
            <a:bodyPr/>
            <a:lstStyle/>
            <a:p>
              <a:endParaRPr lang="en-US"/>
            </a:p>
          </p:txBody>
        </p:sp>
      </p:grpSp>
      <p:sp useBgFill="1">
        <p:nvSpPr>
          <p:cNvPr id="19" name="Rectangle 18">
            <a:extLst>
              <a:ext uri="{FF2B5EF4-FFF2-40B4-BE49-F238E27FC236}">
                <a16:creationId xmlns:a16="http://schemas.microsoft.com/office/drawing/2014/main" id="{6AD30037-67ED-4367-9BE0-45787510BF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ngled shot of pen on a graph">
            <a:extLst>
              <a:ext uri="{FF2B5EF4-FFF2-40B4-BE49-F238E27FC236}">
                <a16:creationId xmlns:a16="http://schemas.microsoft.com/office/drawing/2014/main" id="{BD9C6F8D-C588-0423-82AF-9C157AC51880}"/>
              </a:ext>
            </a:extLst>
          </p:cNvPr>
          <p:cNvPicPr>
            <a:picLocks noChangeAspect="1"/>
          </p:cNvPicPr>
          <p:nvPr/>
        </p:nvPicPr>
        <p:blipFill>
          <a:blip r:embed="rId4"/>
          <a:srcRect l="5478" r="42944" b="-1"/>
          <a:stretch/>
        </p:blipFill>
        <p:spPr>
          <a:xfrm>
            <a:off x="6892924" y="10"/>
            <a:ext cx="5299077" cy="6857990"/>
          </a:xfrm>
          <a:custGeom>
            <a:avLst/>
            <a:gdLst/>
            <a:ahLst/>
            <a:cxnLst/>
            <a:rect l="l" t="t" r="r" b="b"/>
            <a:pathLst>
              <a:path w="5299077" h="6858000">
                <a:moveTo>
                  <a:pt x="836871" y="0"/>
                </a:moveTo>
                <a:lnTo>
                  <a:pt x="5299077" y="0"/>
                </a:lnTo>
                <a:lnTo>
                  <a:pt x="5299077" y="6858000"/>
                </a:lnTo>
                <a:lnTo>
                  <a:pt x="1911312" y="6858000"/>
                </a:lnTo>
                <a:lnTo>
                  <a:pt x="0" y="5333999"/>
                </a:lnTo>
                <a:close/>
              </a:path>
            </a:pathLst>
          </a:custGeom>
        </p:spPr>
      </p:pic>
      <p:grpSp>
        <p:nvGrpSpPr>
          <p:cNvPr id="21" name="Group 20">
            <a:extLst>
              <a:ext uri="{FF2B5EF4-FFF2-40B4-BE49-F238E27FC236}">
                <a16:creationId xmlns:a16="http://schemas.microsoft.com/office/drawing/2014/main" id="{50841A4E-5BC1-44B4-83CF-D524E8AEAD6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32760" y="0"/>
            <a:ext cx="2436813" cy="6858001"/>
            <a:chOff x="1320800" y="0"/>
            <a:chExt cx="2436813" cy="6858001"/>
          </a:xfrm>
        </p:grpSpPr>
        <p:sp>
          <p:nvSpPr>
            <p:cNvPr id="22" name="Freeform 6">
              <a:extLst>
                <a:ext uri="{FF2B5EF4-FFF2-40B4-BE49-F238E27FC236}">
                  <a16:creationId xmlns:a16="http://schemas.microsoft.com/office/drawing/2014/main" id="{BF371BCC-8954-44E2-8C4F-29DC188727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US"/>
            </a:p>
          </p:txBody>
        </p:sp>
        <p:sp>
          <p:nvSpPr>
            <p:cNvPr id="23" name="Freeform 7">
              <a:extLst>
                <a:ext uri="{FF2B5EF4-FFF2-40B4-BE49-F238E27FC236}">
                  <a16:creationId xmlns:a16="http://schemas.microsoft.com/office/drawing/2014/main" id="{CD3505BE-B420-41C5-BE34-3E7652D37A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txBody>
            <a:bodyPr/>
            <a:lstStyle/>
            <a:p>
              <a:endParaRPr lang="en-US"/>
            </a:p>
          </p:txBody>
        </p:sp>
        <p:sp>
          <p:nvSpPr>
            <p:cNvPr id="24" name="Freeform 8">
              <a:extLst>
                <a:ext uri="{FF2B5EF4-FFF2-40B4-BE49-F238E27FC236}">
                  <a16:creationId xmlns:a16="http://schemas.microsoft.com/office/drawing/2014/main" id="{4B68A05B-A78B-4D59-8CF9-1900731A21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txBody>
            <a:bodyPr/>
            <a:lstStyle/>
            <a:p>
              <a:endParaRPr lang="en-US"/>
            </a:p>
          </p:txBody>
        </p:sp>
        <p:sp>
          <p:nvSpPr>
            <p:cNvPr id="25" name="Freeform 9">
              <a:extLst>
                <a:ext uri="{FF2B5EF4-FFF2-40B4-BE49-F238E27FC236}">
                  <a16:creationId xmlns:a16="http://schemas.microsoft.com/office/drawing/2014/main" id="{84D57A01-C112-4FF2-B5ED-0B762AAD9C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US"/>
            </a:p>
          </p:txBody>
        </p:sp>
        <p:sp>
          <p:nvSpPr>
            <p:cNvPr id="26" name="Freeform 10">
              <a:extLst>
                <a:ext uri="{FF2B5EF4-FFF2-40B4-BE49-F238E27FC236}">
                  <a16:creationId xmlns:a16="http://schemas.microsoft.com/office/drawing/2014/main" id="{6CCCCDF1-5D4F-4CA1-8400-DFBB96BB01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US"/>
            </a:p>
          </p:txBody>
        </p:sp>
        <p:sp>
          <p:nvSpPr>
            <p:cNvPr id="27" name="Freeform 11">
              <a:extLst>
                <a:ext uri="{FF2B5EF4-FFF2-40B4-BE49-F238E27FC236}">
                  <a16:creationId xmlns:a16="http://schemas.microsoft.com/office/drawing/2014/main" id="{20A090B2-5344-43CD-BC70-A6D44F15E8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txBody>
            <a:bodyPr/>
            <a:lstStyle/>
            <a:p>
              <a:endParaRPr lang="en-US"/>
            </a:p>
          </p:txBody>
        </p:sp>
      </p:grpSp>
      <p:sp>
        <p:nvSpPr>
          <p:cNvPr id="2" name="Title 1">
            <a:extLst>
              <a:ext uri="{FF2B5EF4-FFF2-40B4-BE49-F238E27FC236}">
                <a16:creationId xmlns:a16="http://schemas.microsoft.com/office/drawing/2014/main" id="{0624DA81-925F-6185-B3FB-CBC17D45FB44}"/>
              </a:ext>
            </a:extLst>
          </p:cNvPr>
          <p:cNvSpPr>
            <a:spLocks noGrp="1"/>
          </p:cNvSpPr>
          <p:nvPr>
            <p:ph type="title"/>
          </p:nvPr>
        </p:nvSpPr>
        <p:spPr>
          <a:xfrm>
            <a:off x="972080" y="685800"/>
            <a:ext cx="5260680" cy="1752599"/>
          </a:xfrm>
        </p:spPr>
        <p:txBody>
          <a:bodyPr vert="horz" lIns="91440" tIns="45720" rIns="91440" bIns="45720" rtlCol="0" anchor="ctr">
            <a:normAutofit fontScale="90000"/>
          </a:bodyPr>
          <a:lstStyle/>
          <a:p>
            <a:pPr algn="l"/>
            <a:r>
              <a:rPr lang="en-US" sz="4000" dirty="0">
                <a:latin typeface="Times New Roman" panose="02020603050405020304" pitchFamily="18" charset="0"/>
                <a:cs typeface="Times New Roman" panose="02020603050405020304" pitchFamily="18" charset="0"/>
              </a:rPr>
              <a:t>FINAL RECOMMENDATIONS</a:t>
            </a:r>
          </a:p>
        </p:txBody>
      </p:sp>
      <p:sp>
        <p:nvSpPr>
          <p:cNvPr id="5" name="Text Placeholder 4">
            <a:extLst>
              <a:ext uri="{FF2B5EF4-FFF2-40B4-BE49-F238E27FC236}">
                <a16:creationId xmlns:a16="http://schemas.microsoft.com/office/drawing/2014/main" id="{E8097F87-15D7-221D-D508-5A1F7168EFC3}"/>
              </a:ext>
            </a:extLst>
          </p:cNvPr>
          <p:cNvSpPr>
            <a:spLocks noGrp="1"/>
          </p:cNvSpPr>
          <p:nvPr>
            <p:ph type="body" sz="half" idx="2"/>
          </p:nvPr>
        </p:nvSpPr>
        <p:spPr>
          <a:xfrm>
            <a:off x="881092" y="2438399"/>
            <a:ext cx="5260680" cy="3124201"/>
          </a:xfrm>
        </p:spPr>
        <p:txBody>
          <a:bodyPr vert="horz" lIns="91440" tIns="45720" rIns="91440" bIns="45720" rtlCol="0" anchor="ctr">
            <a:normAutofit/>
          </a:bodyPr>
          <a:lstStyle/>
          <a:p>
            <a:pPr marL="285750" indent="-285750" algn="l">
              <a:buFont typeface="Arial"/>
              <a:buChar char="•"/>
            </a:pPr>
            <a:r>
              <a:rPr lang="en-US" sz="2400" dirty="0">
                <a:latin typeface="Times New Roman" panose="02020603050405020304" pitchFamily="18" charset="0"/>
                <a:cs typeface="Times New Roman" panose="02020603050405020304" pitchFamily="18" charset="0"/>
              </a:rPr>
              <a:t>Reasons for failure</a:t>
            </a:r>
          </a:p>
          <a:p>
            <a:pPr marL="285750" indent="-285750" algn="l">
              <a:buFont typeface="Arial"/>
              <a:buChar char="•"/>
            </a:pPr>
            <a:r>
              <a:rPr lang="en-US" sz="2400" dirty="0">
                <a:latin typeface="Times New Roman" panose="02020603050405020304" pitchFamily="18" charset="0"/>
                <a:cs typeface="Times New Roman" panose="02020603050405020304" pitchFamily="18" charset="0"/>
              </a:rPr>
              <a:t>Failure mitigation</a:t>
            </a:r>
          </a:p>
          <a:p>
            <a:pPr marL="285750" indent="-285750" algn="l">
              <a:buFont typeface="Arial"/>
              <a:buChar char="•"/>
            </a:pPr>
            <a:r>
              <a:rPr lang="en-US" sz="2400" dirty="0">
                <a:latin typeface="Times New Roman" panose="02020603050405020304" pitchFamily="18" charset="0"/>
                <a:cs typeface="Times New Roman" panose="02020603050405020304" pitchFamily="18" charset="0"/>
              </a:rPr>
              <a:t>Internal strategy reviews</a:t>
            </a:r>
          </a:p>
          <a:p>
            <a:pPr marL="285750" indent="-285750" algn="l">
              <a:buFont typeface="Arial"/>
              <a:buChar char="•"/>
            </a:pPr>
            <a:r>
              <a:rPr lang="en-US" sz="2400" dirty="0">
                <a:latin typeface="Times New Roman" panose="02020603050405020304" pitchFamily="18" charset="0"/>
                <a:cs typeface="Times New Roman" panose="02020603050405020304" pitchFamily="18" charset="0"/>
              </a:rPr>
              <a:t>Analyze the roll-out</a:t>
            </a:r>
          </a:p>
        </p:txBody>
      </p:sp>
    </p:spTree>
    <p:extLst>
      <p:ext uri="{BB962C8B-B14F-4D97-AF65-F5344CB8AC3E}">
        <p14:creationId xmlns:p14="http://schemas.microsoft.com/office/powerpoint/2010/main" val="19305762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grpSp>
        <p:nvGrpSpPr>
          <p:cNvPr id="35" name="Group 34">
            <a:extLst>
              <a:ext uri="{FF2B5EF4-FFF2-40B4-BE49-F238E27FC236}">
                <a16:creationId xmlns:a16="http://schemas.microsoft.com/office/drawing/2014/main" id="{FDB0F91E-E08B-4543-B4C0-6DF9094A01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0812" y="0"/>
            <a:ext cx="2436813" cy="6858001"/>
            <a:chOff x="1320800" y="0"/>
            <a:chExt cx="2436813" cy="6858001"/>
          </a:xfrm>
        </p:grpSpPr>
        <p:sp>
          <p:nvSpPr>
            <p:cNvPr id="36" name="Freeform 6">
              <a:extLst>
                <a:ext uri="{FF2B5EF4-FFF2-40B4-BE49-F238E27FC236}">
                  <a16:creationId xmlns:a16="http://schemas.microsoft.com/office/drawing/2014/main" id="{CAA7E6E8-7988-4714-A434-6B552010B5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US"/>
            </a:p>
          </p:txBody>
        </p:sp>
        <p:sp>
          <p:nvSpPr>
            <p:cNvPr id="37" name="Freeform 7">
              <a:extLst>
                <a:ext uri="{FF2B5EF4-FFF2-40B4-BE49-F238E27FC236}">
                  <a16:creationId xmlns:a16="http://schemas.microsoft.com/office/drawing/2014/main" id="{A2736B6B-CF60-477E-8405-C77A6B60D51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txBody>
            <a:bodyPr/>
            <a:lstStyle/>
            <a:p>
              <a:endParaRPr lang="en-US"/>
            </a:p>
          </p:txBody>
        </p:sp>
        <p:sp>
          <p:nvSpPr>
            <p:cNvPr id="38" name="Freeform 8">
              <a:extLst>
                <a:ext uri="{FF2B5EF4-FFF2-40B4-BE49-F238E27FC236}">
                  <a16:creationId xmlns:a16="http://schemas.microsoft.com/office/drawing/2014/main" id="{96C54F74-7D7A-4327-AC54-03A0C30CA1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txBody>
            <a:bodyPr/>
            <a:lstStyle/>
            <a:p>
              <a:endParaRPr lang="en-US"/>
            </a:p>
          </p:txBody>
        </p:sp>
        <p:sp>
          <p:nvSpPr>
            <p:cNvPr id="39" name="Freeform 9">
              <a:extLst>
                <a:ext uri="{FF2B5EF4-FFF2-40B4-BE49-F238E27FC236}">
                  <a16:creationId xmlns:a16="http://schemas.microsoft.com/office/drawing/2014/main" id="{40790CC2-4075-407E-B51B-01EBAB18A0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US"/>
            </a:p>
          </p:txBody>
        </p:sp>
        <p:sp>
          <p:nvSpPr>
            <p:cNvPr id="40" name="Freeform 10">
              <a:extLst>
                <a:ext uri="{FF2B5EF4-FFF2-40B4-BE49-F238E27FC236}">
                  <a16:creationId xmlns:a16="http://schemas.microsoft.com/office/drawing/2014/main" id="{808D79CE-C1DC-4640-82F8-32DDB31DF4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US"/>
            </a:p>
          </p:txBody>
        </p:sp>
        <p:sp>
          <p:nvSpPr>
            <p:cNvPr id="41" name="Freeform 11">
              <a:extLst>
                <a:ext uri="{FF2B5EF4-FFF2-40B4-BE49-F238E27FC236}">
                  <a16:creationId xmlns:a16="http://schemas.microsoft.com/office/drawing/2014/main" id="{7690EB4B-9665-453E-A536-FA9DA06D1C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txBody>
            <a:bodyPr/>
            <a:lstStyle/>
            <a:p>
              <a:endParaRPr lang="en-US"/>
            </a:p>
          </p:txBody>
        </p:sp>
      </p:grpSp>
      <p:sp>
        <p:nvSpPr>
          <p:cNvPr id="2" name="Title 1">
            <a:extLst>
              <a:ext uri="{FF2B5EF4-FFF2-40B4-BE49-F238E27FC236}">
                <a16:creationId xmlns:a16="http://schemas.microsoft.com/office/drawing/2014/main" id="{70EB92DD-1284-D894-83CA-B11B022BE2A4}"/>
              </a:ext>
            </a:extLst>
          </p:cNvPr>
          <p:cNvSpPr>
            <a:spLocks noGrp="1"/>
          </p:cNvSpPr>
          <p:nvPr>
            <p:ph type="title"/>
          </p:nvPr>
        </p:nvSpPr>
        <p:spPr>
          <a:xfrm>
            <a:off x="5021037" y="1069522"/>
            <a:ext cx="6481989" cy="965200"/>
          </a:xfrm>
        </p:spPr>
        <p:txBody>
          <a:bodyPr vert="horz" lIns="91440" tIns="45720" rIns="91440" bIns="45720" rtlCol="0" anchor="ctr">
            <a:noAutofit/>
          </a:bodyPr>
          <a:lstStyle/>
          <a:p>
            <a:r>
              <a:rPr lang="en-US" sz="4400" dirty="0">
                <a:latin typeface="Times New Roman" panose="02020603050405020304" pitchFamily="18" charset="0"/>
                <a:cs typeface="Times New Roman" panose="02020603050405020304" pitchFamily="18" charset="0"/>
              </a:rPr>
              <a:t>FINAL RECOMMENDATIONS</a:t>
            </a:r>
          </a:p>
        </p:txBody>
      </p:sp>
      <p:pic>
        <p:nvPicPr>
          <p:cNvPr id="11" name="Picture 10" descr="Long exposure shot from a moving train">
            <a:extLst>
              <a:ext uri="{FF2B5EF4-FFF2-40B4-BE49-F238E27FC236}">
                <a16:creationId xmlns:a16="http://schemas.microsoft.com/office/drawing/2014/main" id="{DE4F9451-A460-C61F-8809-6C8B60970934}"/>
              </a:ext>
            </a:extLst>
          </p:cNvPr>
          <p:cNvPicPr>
            <a:picLocks noChangeAspect="1"/>
          </p:cNvPicPr>
          <p:nvPr/>
        </p:nvPicPr>
        <p:blipFill>
          <a:blip r:embed="rId4">
            <a:extLst>
              <a:ext uri="{28A0092B-C50C-407E-A947-70E740481C1C}">
                <a14:useLocalDpi xmlns:a14="http://schemas.microsoft.com/office/drawing/2010/main" val="0"/>
              </a:ext>
            </a:extLst>
          </a:blip>
          <a:srcRect l="22639" r="32325"/>
          <a:stretch/>
        </p:blipFill>
        <p:spPr>
          <a:xfrm>
            <a:off x="1641021" y="1069522"/>
            <a:ext cx="3102428" cy="456383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pic>
      <p:graphicFrame>
        <p:nvGraphicFramePr>
          <p:cNvPr id="8" name="Text Placeholder 4">
            <a:extLst>
              <a:ext uri="{FF2B5EF4-FFF2-40B4-BE49-F238E27FC236}">
                <a16:creationId xmlns:a16="http://schemas.microsoft.com/office/drawing/2014/main" id="{A4EDC008-2FEC-4D57-574B-4B976F6C6523}"/>
              </a:ext>
            </a:extLst>
          </p:cNvPr>
          <p:cNvGraphicFramePr/>
          <p:nvPr>
            <p:extLst>
              <p:ext uri="{D42A27DB-BD31-4B8C-83A1-F6EECF244321}">
                <p14:modId xmlns:p14="http://schemas.microsoft.com/office/powerpoint/2010/main" val="928389377"/>
              </p:ext>
            </p:extLst>
          </p:nvPr>
        </p:nvGraphicFramePr>
        <p:xfrm>
          <a:off x="5021037" y="2255308"/>
          <a:ext cx="6481987" cy="3793067"/>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17845797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24" name="Group 23">
            <a:extLst>
              <a:ext uri="{FF2B5EF4-FFF2-40B4-BE49-F238E27FC236}">
                <a16:creationId xmlns:a16="http://schemas.microsoft.com/office/drawing/2014/main" id="{FDB0F91E-E08B-4543-B4C0-6DF9094A01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0812" y="0"/>
            <a:ext cx="2436813" cy="6858001"/>
            <a:chOff x="1320800" y="0"/>
            <a:chExt cx="2436813" cy="6858001"/>
          </a:xfrm>
        </p:grpSpPr>
        <p:sp>
          <p:nvSpPr>
            <p:cNvPr id="25" name="Freeform 6">
              <a:extLst>
                <a:ext uri="{FF2B5EF4-FFF2-40B4-BE49-F238E27FC236}">
                  <a16:creationId xmlns:a16="http://schemas.microsoft.com/office/drawing/2014/main" id="{CAA7E6E8-7988-4714-A434-6B552010B5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US"/>
            </a:p>
          </p:txBody>
        </p:sp>
        <p:sp>
          <p:nvSpPr>
            <p:cNvPr id="26" name="Freeform 7">
              <a:extLst>
                <a:ext uri="{FF2B5EF4-FFF2-40B4-BE49-F238E27FC236}">
                  <a16:creationId xmlns:a16="http://schemas.microsoft.com/office/drawing/2014/main" id="{A2736B6B-CF60-477E-8405-C77A6B60D51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txBody>
            <a:bodyPr/>
            <a:lstStyle/>
            <a:p>
              <a:endParaRPr lang="en-US"/>
            </a:p>
          </p:txBody>
        </p:sp>
        <p:sp>
          <p:nvSpPr>
            <p:cNvPr id="27" name="Freeform 8">
              <a:extLst>
                <a:ext uri="{FF2B5EF4-FFF2-40B4-BE49-F238E27FC236}">
                  <a16:creationId xmlns:a16="http://schemas.microsoft.com/office/drawing/2014/main" id="{96C54F74-7D7A-4327-AC54-03A0C30CA1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txBody>
            <a:bodyPr/>
            <a:lstStyle/>
            <a:p>
              <a:endParaRPr lang="en-US"/>
            </a:p>
          </p:txBody>
        </p:sp>
        <p:sp>
          <p:nvSpPr>
            <p:cNvPr id="28" name="Freeform 9">
              <a:extLst>
                <a:ext uri="{FF2B5EF4-FFF2-40B4-BE49-F238E27FC236}">
                  <a16:creationId xmlns:a16="http://schemas.microsoft.com/office/drawing/2014/main" id="{40790CC2-4075-407E-B51B-01EBAB18A0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US"/>
            </a:p>
          </p:txBody>
        </p:sp>
        <p:sp>
          <p:nvSpPr>
            <p:cNvPr id="29" name="Freeform 10">
              <a:extLst>
                <a:ext uri="{FF2B5EF4-FFF2-40B4-BE49-F238E27FC236}">
                  <a16:creationId xmlns:a16="http://schemas.microsoft.com/office/drawing/2014/main" id="{808D79CE-C1DC-4640-82F8-32DDB31DF4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US"/>
            </a:p>
          </p:txBody>
        </p:sp>
        <p:sp>
          <p:nvSpPr>
            <p:cNvPr id="30" name="Freeform 11">
              <a:extLst>
                <a:ext uri="{FF2B5EF4-FFF2-40B4-BE49-F238E27FC236}">
                  <a16:creationId xmlns:a16="http://schemas.microsoft.com/office/drawing/2014/main" id="{7690EB4B-9665-453E-A536-FA9DA06D1C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txBody>
            <a:bodyPr/>
            <a:lstStyle/>
            <a:p>
              <a:endParaRPr lang="en-US"/>
            </a:p>
          </p:txBody>
        </p:sp>
      </p:grpSp>
      <p:sp useBgFill="1">
        <p:nvSpPr>
          <p:cNvPr id="32" name="Rectangle 31">
            <a:extLst>
              <a:ext uri="{FF2B5EF4-FFF2-40B4-BE49-F238E27FC236}">
                <a16:creationId xmlns:a16="http://schemas.microsoft.com/office/drawing/2014/main" id="{2FCD9B94-D70B-4446-85E5-ACD3904289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Stopwatch">
            <a:extLst>
              <a:ext uri="{FF2B5EF4-FFF2-40B4-BE49-F238E27FC236}">
                <a16:creationId xmlns:a16="http://schemas.microsoft.com/office/drawing/2014/main" id="{52EC446A-F21D-DBD5-0BE2-26A1B4F020C3}"/>
              </a:ext>
            </a:extLst>
          </p:cNvPr>
          <p:cNvPicPr>
            <a:picLocks noChangeAspect="1"/>
          </p:cNvPicPr>
          <p:nvPr/>
        </p:nvPicPr>
        <p:blipFill>
          <a:blip r:embed="rId3">
            <a:duotone>
              <a:schemeClr val="bg2">
                <a:shade val="45000"/>
                <a:satMod val="135000"/>
              </a:schemeClr>
              <a:prstClr val="white"/>
            </a:duotone>
            <a:alphaModFix amt="25000"/>
          </a:blip>
          <a:srcRect t="4255"/>
          <a:stretch/>
        </p:blipFill>
        <p:spPr>
          <a:xfrm>
            <a:off x="20" y="10"/>
            <a:ext cx="12191980" cy="6857990"/>
          </a:xfrm>
          <a:prstGeom prst="rect">
            <a:avLst/>
          </a:prstGeom>
        </p:spPr>
      </p:pic>
      <p:sp>
        <p:nvSpPr>
          <p:cNvPr id="2" name="Title 1">
            <a:extLst>
              <a:ext uri="{FF2B5EF4-FFF2-40B4-BE49-F238E27FC236}">
                <a16:creationId xmlns:a16="http://schemas.microsoft.com/office/drawing/2014/main" id="{6A788741-AD13-F70A-553B-C3FCAA1778B9}"/>
              </a:ext>
            </a:extLst>
          </p:cNvPr>
          <p:cNvSpPr>
            <a:spLocks noGrp="1"/>
          </p:cNvSpPr>
          <p:nvPr>
            <p:ph type="title"/>
          </p:nvPr>
        </p:nvSpPr>
        <p:spPr>
          <a:xfrm>
            <a:off x="643467" y="639099"/>
            <a:ext cx="3647493" cy="4965833"/>
          </a:xfrm>
        </p:spPr>
        <p:txBody>
          <a:bodyPr vert="horz" lIns="91440" tIns="45720" rIns="91440" bIns="45720" rtlCol="0" anchor="ctr">
            <a:normAutofit/>
          </a:bodyPr>
          <a:lstStyle/>
          <a:p>
            <a:pPr algn="r"/>
            <a:r>
              <a:rPr lang="en-US" sz="4000" dirty="0">
                <a:latin typeface="Times New Roman" panose="02020603050405020304" pitchFamily="18" charset="0"/>
                <a:cs typeface="Times New Roman" panose="02020603050405020304" pitchFamily="18" charset="0"/>
              </a:rPr>
              <a:t>ASSESSMENT</a:t>
            </a:r>
          </a:p>
        </p:txBody>
      </p:sp>
      <p:cxnSp>
        <p:nvCxnSpPr>
          <p:cNvPr id="34" name="Straight Connector 33">
            <a:extLst>
              <a:ext uri="{FF2B5EF4-FFF2-40B4-BE49-F238E27FC236}">
                <a16:creationId xmlns:a16="http://schemas.microsoft.com/office/drawing/2014/main" id="{3378FF8B-3743-48E1-88E3-F4CADB3DECE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406171"/>
            <a:ext cx="0" cy="3431689"/>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Text Placeholder 4">
            <a:extLst>
              <a:ext uri="{FF2B5EF4-FFF2-40B4-BE49-F238E27FC236}">
                <a16:creationId xmlns:a16="http://schemas.microsoft.com/office/drawing/2014/main" id="{68513189-C8FF-D0FB-CA3C-5DE23F33AF82}"/>
              </a:ext>
            </a:extLst>
          </p:cNvPr>
          <p:cNvSpPr>
            <a:spLocks noGrp="1"/>
          </p:cNvSpPr>
          <p:nvPr>
            <p:ph type="body" sz="half" idx="2"/>
          </p:nvPr>
        </p:nvSpPr>
        <p:spPr>
          <a:xfrm>
            <a:off x="4979938" y="639099"/>
            <a:ext cx="6591346" cy="4965833"/>
          </a:xfrm>
        </p:spPr>
        <p:txBody>
          <a:bodyPr vert="horz" lIns="91440" tIns="45720" rIns="91440" bIns="45720" rtlCol="0" anchor="ctr">
            <a:normAutofit/>
          </a:bodyPr>
          <a:lstStyle/>
          <a:p>
            <a:pPr marL="285750" indent="-285750" algn="l">
              <a:buFont typeface="Arial"/>
              <a:buChar char="•"/>
            </a:pPr>
            <a:r>
              <a:rPr lang="en-US" sz="2800" dirty="0">
                <a:latin typeface="Times New Roman" panose="02020603050405020304" pitchFamily="18" charset="0"/>
                <a:cs typeface="Times New Roman" panose="02020603050405020304" pitchFamily="18" charset="0"/>
              </a:rPr>
              <a:t>Measurement of success</a:t>
            </a:r>
          </a:p>
          <a:p>
            <a:pPr marL="285750" indent="-285750" algn="l">
              <a:buFont typeface="Arial"/>
              <a:buChar char="•"/>
            </a:pPr>
            <a:r>
              <a:rPr lang="en-US" sz="2800" dirty="0">
                <a:latin typeface="Times New Roman" panose="02020603050405020304" pitchFamily="18" charset="0"/>
                <a:cs typeface="Times New Roman" panose="02020603050405020304" pitchFamily="18" charset="0"/>
              </a:rPr>
              <a:t>SMART</a:t>
            </a:r>
          </a:p>
          <a:p>
            <a:pPr marL="285750" indent="-285750" algn="l">
              <a:buFont typeface="Arial"/>
              <a:buChar char="•"/>
            </a:pPr>
            <a:r>
              <a:rPr lang="en-US" sz="2800" dirty="0">
                <a:latin typeface="Times New Roman" panose="02020603050405020304" pitchFamily="18" charset="0"/>
                <a:cs typeface="Times New Roman" panose="02020603050405020304" pitchFamily="18" charset="0"/>
              </a:rPr>
              <a:t>Focus </a:t>
            </a:r>
          </a:p>
          <a:p>
            <a:pPr marL="285750" indent="-285750" algn="l">
              <a:buFont typeface="Arial"/>
              <a:buChar char="•"/>
            </a:pPr>
            <a:r>
              <a:rPr lang="en-US" sz="2800" dirty="0">
                <a:latin typeface="Times New Roman" panose="02020603050405020304" pitchFamily="18" charset="0"/>
                <a:cs typeface="Times New Roman" panose="02020603050405020304" pitchFamily="18" charset="0"/>
              </a:rPr>
              <a:t>Real-time effect measurement</a:t>
            </a:r>
          </a:p>
        </p:txBody>
      </p:sp>
    </p:spTree>
    <p:extLst>
      <p:ext uri="{BB962C8B-B14F-4D97-AF65-F5344CB8AC3E}">
        <p14:creationId xmlns:p14="http://schemas.microsoft.com/office/powerpoint/2010/main" val="3406793048"/>
      </p:ext>
    </p:extLst>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grpSp>
        <p:nvGrpSpPr>
          <p:cNvPr id="24" name="Group 23">
            <a:extLst>
              <a:ext uri="{FF2B5EF4-FFF2-40B4-BE49-F238E27FC236}">
                <a16:creationId xmlns:a16="http://schemas.microsoft.com/office/drawing/2014/main" id="{FDB0F91E-E08B-4543-B4C0-6DF9094A01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0812" y="0"/>
            <a:ext cx="2436813" cy="6858001"/>
            <a:chOff x="1320800" y="0"/>
            <a:chExt cx="2436813" cy="6858001"/>
          </a:xfrm>
        </p:grpSpPr>
        <p:sp>
          <p:nvSpPr>
            <p:cNvPr id="25" name="Freeform 6">
              <a:extLst>
                <a:ext uri="{FF2B5EF4-FFF2-40B4-BE49-F238E27FC236}">
                  <a16:creationId xmlns:a16="http://schemas.microsoft.com/office/drawing/2014/main" id="{CAA7E6E8-7988-4714-A434-6B552010B5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US"/>
            </a:p>
          </p:txBody>
        </p:sp>
        <p:sp>
          <p:nvSpPr>
            <p:cNvPr id="26" name="Freeform 7">
              <a:extLst>
                <a:ext uri="{FF2B5EF4-FFF2-40B4-BE49-F238E27FC236}">
                  <a16:creationId xmlns:a16="http://schemas.microsoft.com/office/drawing/2014/main" id="{A2736B6B-CF60-477E-8405-C77A6B60D51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txBody>
            <a:bodyPr/>
            <a:lstStyle/>
            <a:p>
              <a:endParaRPr lang="en-US"/>
            </a:p>
          </p:txBody>
        </p:sp>
        <p:sp>
          <p:nvSpPr>
            <p:cNvPr id="27" name="Freeform 8">
              <a:extLst>
                <a:ext uri="{FF2B5EF4-FFF2-40B4-BE49-F238E27FC236}">
                  <a16:creationId xmlns:a16="http://schemas.microsoft.com/office/drawing/2014/main" id="{96C54F74-7D7A-4327-AC54-03A0C30CA1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txBody>
            <a:bodyPr/>
            <a:lstStyle/>
            <a:p>
              <a:endParaRPr lang="en-US"/>
            </a:p>
          </p:txBody>
        </p:sp>
        <p:sp>
          <p:nvSpPr>
            <p:cNvPr id="28" name="Freeform 9">
              <a:extLst>
                <a:ext uri="{FF2B5EF4-FFF2-40B4-BE49-F238E27FC236}">
                  <a16:creationId xmlns:a16="http://schemas.microsoft.com/office/drawing/2014/main" id="{40790CC2-4075-407E-B51B-01EBAB18A0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US"/>
            </a:p>
          </p:txBody>
        </p:sp>
        <p:sp>
          <p:nvSpPr>
            <p:cNvPr id="29" name="Freeform 10">
              <a:extLst>
                <a:ext uri="{FF2B5EF4-FFF2-40B4-BE49-F238E27FC236}">
                  <a16:creationId xmlns:a16="http://schemas.microsoft.com/office/drawing/2014/main" id="{808D79CE-C1DC-4640-82F8-32DDB31DF4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US"/>
            </a:p>
          </p:txBody>
        </p:sp>
        <p:sp>
          <p:nvSpPr>
            <p:cNvPr id="30" name="Freeform 11">
              <a:extLst>
                <a:ext uri="{FF2B5EF4-FFF2-40B4-BE49-F238E27FC236}">
                  <a16:creationId xmlns:a16="http://schemas.microsoft.com/office/drawing/2014/main" id="{7690EB4B-9665-453E-A536-FA9DA06D1C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txBody>
            <a:bodyPr/>
            <a:lstStyle/>
            <a:p>
              <a:endParaRPr lang="en-US"/>
            </a:p>
          </p:txBody>
        </p:sp>
      </p:grpSp>
      <p:sp useBgFill="1">
        <p:nvSpPr>
          <p:cNvPr id="32" name="Rectangle 31">
            <a:extLst>
              <a:ext uri="{FF2B5EF4-FFF2-40B4-BE49-F238E27FC236}">
                <a16:creationId xmlns:a16="http://schemas.microsoft.com/office/drawing/2014/main" id="{E5B4F647-1F29-4FE8-A8B0-8BC30BA73D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digital balance scale using circles">
            <a:extLst>
              <a:ext uri="{FF2B5EF4-FFF2-40B4-BE49-F238E27FC236}">
                <a16:creationId xmlns:a16="http://schemas.microsoft.com/office/drawing/2014/main" id="{9BA8DFD2-E5A7-052E-532B-780A79955E16}"/>
              </a:ext>
            </a:extLst>
          </p:cNvPr>
          <p:cNvPicPr>
            <a:picLocks noChangeAspect="1"/>
          </p:cNvPicPr>
          <p:nvPr/>
        </p:nvPicPr>
        <p:blipFill>
          <a:blip r:embed="rId4"/>
          <a:srcRect l="9091" t="12518" b="2959"/>
          <a:stretch/>
        </p:blipFill>
        <p:spPr>
          <a:xfrm>
            <a:off x="20" y="10"/>
            <a:ext cx="12191980" cy="6857990"/>
          </a:xfrm>
          <a:prstGeom prst="rect">
            <a:avLst/>
          </a:prstGeom>
        </p:spPr>
      </p:pic>
      <p:sp>
        <p:nvSpPr>
          <p:cNvPr id="34" name="Freeform 15">
            <a:extLst>
              <a:ext uri="{FF2B5EF4-FFF2-40B4-BE49-F238E27FC236}">
                <a16:creationId xmlns:a16="http://schemas.microsoft.com/office/drawing/2014/main" id="{8CB25011-AC31-40E8-AD18-B6BEF6630D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flipH="1">
            <a:off x="3005669" y="-16933"/>
            <a:ext cx="9220200" cy="6891867"/>
          </a:xfrm>
          <a:custGeom>
            <a:avLst/>
            <a:gdLst>
              <a:gd name="connsiteX0" fmla="*/ 5427133 w 7340600"/>
              <a:gd name="connsiteY0" fmla="*/ 8466 h 6883400"/>
              <a:gd name="connsiteX1" fmla="*/ 4783666 w 7340600"/>
              <a:gd name="connsiteY1" fmla="*/ 2573866 h 6883400"/>
              <a:gd name="connsiteX2" fmla="*/ 7340600 w 7340600"/>
              <a:gd name="connsiteY2" fmla="*/ 6874933 h 6883400"/>
              <a:gd name="connsiteX3" fmla="*/ 0 w 7340600"/>
              <a:gd name="connsiteY3" fmla="*/ 6883400 h 6883400"/>
              <a:gd name="connsiteX4" fmla="*/ 8466 w 7340600"/>
              <a:gd name="connsiteY4" fmla="*/ 0 h 6883400"/>
              <a:gd name="connsiteX5" fmla="*/ 5427133 w 7340600"/>
              <a:gd name="connsiteY5" fmla="*/ 8466 h 6883400"/>
              <a:gd name="connsiteX0" fmla="*/ 8382001 w 10295468"/>
              <a:gd name="connsiteY0" fmla="*/ 8466 h 6883400"/>
              <a:gd name="connsiteX1" fmla="*/ 7738534 w 10295468"/>
              <a:gd name="connsiteY1" fmla="*/ 2573866 h 6883400"/>
              <a:gd name="connsiteX2" fmla="*/ 10295468 w 10295468"/>
              <a:gd name="connsiteY2" fmla="*/ 6874933 h 6883400"/>
              <a:gd name="connsiteX3" fmla="*/ 2954868 w 10295468"/>
              <a:gd name="connsiteY3" fmla="*/ 6883400 h 6883400"/>
              <a:gd name="connsiteX4" fmla="*/ 0 w 10295468"/>
              <a:gd name="connsiteY4" fmla="*/ 0 h 6883400"/>
              <a:gd name="connsiteX5" fmla="*/ 8382001 w 10295468"/>
              <a:gd name="connsiteY5" fmla="*/ 8466 h 6883400"/>
              <a:gd name="connsiteX0" fmla="*/ 8382001 w 10295468"/>
              <a:gd name="connsiteY0" fmla="*/ 8466 h 6891867"/>
              <a:gd name="connsiteX1" fmla="*/ 7738534 w 10295468"/>
              <a:gd name="connsiteY1" fmla="*/ 2573866 h 6891867"/>
              <a:gd name="connsiteX2" fmla="*/ 10295468 w 10295468"/>
              <a:gd name="connsiteY2" fmla="*/ 6874933 h 6891867"/>
              <a:gd name="connsiteX3" fmla="*/ 16935 w 10295468"/>
              <a:gd name="connsiteY3" fmla="*/ 6891867 h 6891867"/>
              <a:gd name="connsiteX4" fmla="*/ 0 w 10295468"/>
              <a:gd name="connsiteY4" fmla="*/ 0 h 6891867"/>
              <a:gd name="connsiteX5" fmla="*/ 8382001 w 10295468"/>
              <a:gd name="connsiteY5" fmla="*/ 8466 h 6891867"/>
              <a:gd name="connsiteX0" fmla="*/ 8382001 w 8382001"/>
              <a:gd name="connsiteY0" fmla="*/ 8466 h 6891867"/>
              <a:gd name="connsiteX1" fmla="*/ 7738534 w 8382001"/>
              <a:gd name="connsiteY1" fmla="*/ 2573866 h 6891867"/>
              <a:gd name="connsiteX2" fmla="*/ 7340602 w 8382001"/>
              <a:gd name="connsiteY2" fmla="*/ 6883400 h 6891867"/>
              <a:gd name="connsiteX3" fmla="*/ 16935 w 8382001"/>
              <a:gd name="connsiteY3" fmla="*/ 6891867 h 6891867"/>
              <a:gd name="connsiteX4" fmla="*/ 0 w 8382001"/>
              <a:gd name="connsiteY4" fmla="*/ 0 h 6891867"/>
              <a:gd name="connsiteX5" fmla="*/ 8382001 w 8382001"/>
              <a:gd name="connsiteY5" fmla="*/ 8466 h 6891867"/>
              <a:gd name="connsiteX0" fmla="*/ 8382001 w 9220200"/>
              <a:gd name="connsiteY0" fmla="*/ 8466 h 6891867"/>
              <a:gd name="connsiteX1" fmla="*/ 9220200 w 9220200"/>
              <a:gd name="connsiteY1" fmla="*/ 5350932 h 6891867"/>
              <a:gd name="connsiteX2" fmla="*/ 7340602 w 9220200"/>
              <a:gd name="connsiteY2" fmla="*/ 6883400 h 6891867"/>
              <a:gd name="connsiteX3" fmla="*/ 16935 w 9220200"/>
              <a:gd name="connsiteY3" fmla="*/ 6891867 h 6891867"/>
              <a:gd name="connsiteX4" fmla="*/ 0 w 9220200"/>
              <a:gd name="connsiteY4" fmla="*/ 0 h 6891867"/>
              <a:gd name="connsiteX5" fmla="*/ 8382001 w 9220200"/>
              <a:gd name="connsiteY5" fmla="*/ 8466 h 6891867"/>
              <a:gd name="connsiteX0" fmla="*/ 8382001 w 9220200"/>
              <a:gd name="connsiteY0" fmla="*/ 8466 h 6891867"/>
              <a:gd name="connsiteX1" fmla="*/ 9220200 w 9220200"/>
              <a:gd name="connsiteY1" fmla="*/ 5350932 h 6891867"/>
              <a:gd name="connsiteX2" fmla="*/ 7298269 w 9220200"/>
              <a:gd name="connsiteY2" fmla="*/ 6883400 h 6891867"/>
              <a:gd name="connsiteX3" fmla="*/ 16935 w 9220200"/>
              <a:gd name="connsiteY3" fmla="*/ 6891867 h 6891867"/>
              <a:gd name="connsiteX4" fmla="*/ 0 w 9220200"/>
              <a:gd name="connsiteY4" fmla="*/ 0 h 6891867"/>
              <a:gd name="connsiteX5" fmla="*/ 8382001 w 9220200"/>
              <a:gd name="connsiteY5" fmla="*/ 8466 h 6891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220200" h="6891867">
                <a:moveTo>
                  <a:pt x="8382001" y="8466"/>
                </a:moveTo>
                <a:lnTo>
                  <a:pt x="9220200" y="5350932"/>
                </a:lnTo>
                <a:lnTo>
                  <a:pt x="7298269" y="6883400"/>
                </a:lnTo>
                <a:lnTo>
                  <a:pt x="16935" y="6891867"/>
                </a:lnTo>
                <a:lnTo>
                  <a:pt x="0" y="0"/>
                </a:lnTo>
                <a:lnTo>
                  <a:pt x="8382001" y="8466"/>
                </a:lnTo>
                <a:close/>
              </a:path>
            </a:pathLst>
          </a:custGeom>
          <a:solidFill>
            <a:schemeClr val="tx1">
              <a:lumMod val="95000"/>
              <a:lumOff val="5000"/>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36" name="Group 35">
            <a:extLst>
              <a:ext uri="{FF2B5EF4-FFF2-40B4-BE49-F238E27FC236}">
                <a16:creationId xmlns:a16="http://schemas.microsoft.com/office/drawing/2014/main" id="{4F0DEC84-2F43-43F9-9338-550212E2AE9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360612" y="0"/>
            <a:ext cx="2436813" cy="6858001"/>
            <a:chOff x="1320800" y="0"/>
            <a:chExt cx="2436813" cy="6858001"/>
          </a:xfrm>
        </p:grpSpPr>
        <p:sp>
          <p:nvSpPr>
            <p:cNvPr id="37" name="Freeform 6">
              <a:extLst>
                <a:ext uri="{FF2B5EF4-FFF2-40B4-BE49-F238E27FC236}">
                  <a16:creationId xmlns:a16="http://schemas.microsoft.com/office/drawing/2014/main" id="{59A82642-82AA-4335-82DC-AF3E936B3B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US"/>
            </a:p>
          </p:txBody>
        </p:sp>
        <p:sp>
          <p:nvSpPr>
            <p:cNvPr id="38" name="Freeform 7">
              <a:extLst>
                <a:ext uri="{FF2B5EF4-FFF2-40B4-BE49-F238E27FC236}">
                  <a16:creationId xmlns:a16="http://schemas.microsoft.com/office/drawing/2014/main" id="{BDA76F4B-391C-4936-A84F-7FE8C41694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txBody>
            <a:bodyPr/>
            <a:lstStyle/>
            <a:p>
              <a:endParaRPr lang="en-US"/>
            </a:p>
          </p:txBody>
        </p:sp>
        <p:sp>
          <p:nvSpPr>
            <p:cNvPr id="39" name="Freeform 8">
              <a:extLst>
                <a:ext uri="{FF2B5EF4-FFF2-40B4-BE49-F238E27FC236}">
                  <a16:creationId xmlns:a16="http://schemas.microsoft.com/office/drawing/2014/main" id="{3575DE21-561B-48B0-8676-5DEA0B11E0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txBody>
            <a:bodyPr/>
            <a:lstStyle/>
            <a:p>
              <a:endParaRPr lang="en-US"/>
            </a:p>
          </p:txBody>
        </p:sp>
        <p:sp>
          <p:nvSpPr>
            <p:cNvPr id="40" name="Freeform 9">
              <a:extLst>
                <a:ext uri="{FF2B5EF4-FFF2-40B4-BE49-F238E27FC236}">
                  <a16:creationId xmlns:a16="http://schemas.microsoft.com/office/drawing/2014/main" id="{1DF468A8-0850-45A2-9BB3-E799429FED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US"/>
            </a:p>
          </p:txBody>
        </p:sp>
        <p:sp>
          <p:nvSpPr>
            <p:cNvPr id="41" name="Freeform 10">
              <a:extLst>
                <a:ext uri="{FF2B5EF4-FFF2-40B4-BE49-F238E27FC236}">
                  <a16:creationId xmlns:a16="http://schemas.microsoft.com/office/drawing/2014/main" id="{6696D92D-6927-44FE-87EE-B82A12AC3CE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US"/>
            </a:p>
          </p:txBody>
        </p:sp>
        <p:sp>
          <p:nvSpPr>
            <p:cNvPr id="42" name="Freeform 11">
              <a:extLst>
                <a:ext uri="{FF2B5EF4-FFF2-40B4-BE49-F238E27FC236}">
                  <a16:creationId xmlns:a16="http://schemas.microsoft.com/office/drawing/2014/main" id="{2C7A109D-FAAC-4825-B47F-66DAA52B24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txBody>
            <a:bodyPr/>
            <a:lstStyle/>
            <a:p>
              <a:endParaRPr lang="en-US"/>
            </a:p>
          </p:txBody>
        </p:sp>
      </p:grpSp>
      <p:sp>
        <p:nvSpPr>
          <p:cNvPr id="2" name="Title 1">
            <a:extLst>
              <a:ext uri="{FF2B5EF4-FFF2-40B4-BE49-F238E27FC236}">
                <a16:creationId xmlns:a16="http://schemas.microsoft.com/office/drawing/2014/main" id="{6C962A30-5639-2D85-68FA-92A5D8FD8B69}"/>
              </a:ext>
            </a:extLst>
          </p:cNvPr>
          <p:cNvSpPr>
            <a:spLocks noGrp="1"/>
          </p:cNvSpPr>
          <p:nvPr>
            <p:ph type="title"/>
          </p:nvPr>
        </p:nvSpPr>
        <p:spPr>
          <a:xfrm>
            <a:off x="3970867" y="558800"/>
            <a:ext cx="7535333" cy="1413933"/>
          </a:xfrm>
        </p:spPr>
        <p:txBody>
          <a:bodyPr vert="horz" lIns="91440" tIns="45720" rIns="91440" bIns="45720" rtlCol="0" anchor="ctr">
            <a:normAutofit/>
          </a:bodyPr>
          <a:lstStyle/>
          <a:p>
            <a:r>
              <a:rPr lang="en-US" sz="4400" dirty="0">
                <a:solidFill>
                  <a:schemeClr val="bg1"/>
                </a:solidFill>
                <a:latin typeface="Times New Roman" panose="02020603050405020304" pitchFamily="18" charset="0"/>
                <a:cs typeface="Times New Roman" panose="02020603050405020304" pitchFamily="18" charset="0"/>
              </a:rPr>
              <a:t>ASSESSMENT</a:t>
            </a:r>
          </a:p>
        </p:txBody>
      </p:sp>
      <p:sp>
        <p:nvSpPr>
          <p:cNvPr id="5" name="Text Placeholder 4">
            <a:extLst>
              <a:ext uri="{FF2B5EF4-FFF2-40B4-BE49-F238E27FC236}">
                <a16:creationId xmlns:a16="http://schemas.microsoft.com/office/drawing/2014/main" id="{E1036754-595D-594C-EDC8-CA1BE163809D}"/>
              </a:ext>
            </a:extLst>
          </p:cNvPr>
          <p:cNvSpPr>
            <a:spLocks noGrp="1"/>
          </p:cNvSpPr>
          <p:nvPr>
            <p:ph type="body" sz="half" idx="2"/>
          </p:nvPr>
        </p:nvSpPr>
        <p:spPr>
          <a:xfrm>
            <a:off x="3970867" y="2048933"/>
            <a:ext cx="7532156" cy="3742267"/>
          </a:xfrm>
        </p:spPr>
        <p:txBody>
          <a:bodyPr vert="horz" lIns="91440" tIns="45720" rIns="91440" bIns="45720" rtlCol="0" anchor="ctr">
            <a:normAutofit/>
          </a:bodyPr>
          <a:lstStyle/>
          <a:p>
            <a:pPr marL="285750" indent="-285750" algn="l">
              <a:buFont typeface="Arial"/>
              <a:buChar char="•"/>
            </a:pPr>
            <a:r>
              <a:rPr lang="en-US" sz="2400" dirty="0">
                <a:solidFill>
                  <a:schemeClr val="bg1"/>
                </a:solidFill>
                <a:latin typeface="Times New Roman" panose="02020603050405020304" pitchFamily="18" charset="0"/>
                <a:cs typeface="Times New Roman" panose="02020603050405020304" pitchFamily="18" charset="0"/>
              </a:rPr>
              <a:t>Success evaluation</a:t>
            </a:r>
          </a:p>
          <a:p>
            <a:pPr marL="285750" indent="-285750" algn="l">
              <a:buFont typeface="Arial"/>
              <a:buChar char="•"/>
            </a:pPr>
            <a:r>
              <a:rPr lang="en-US" sz="2400" dirty="0">
                <a:solidFill>
                  <a:schemeClr val="bg1"/>
                </a:solidFill>
                <a:latin typeface="Times New Roman" panose="02020603050405020304" pitchFamily="18" charset="0"/>
                <a:cs typeface="Times New Roman" panose="02020603050405020304" pitchFamily="18" charset="0"/>
              </a:rPr>
              <a:t>Benefits plan</a:t>
            </a:r>
          </a:p>
          <a:p>
            <a:pPr marL="285750" indent="-285750" algn="l">
              <a:buFont typeface="Arial"/>
              <a:buChar char="•"/>
            </a:pPr>
            <a:r>
              <a:rPr lang="en-US" sz="2400" dirty="0">
                <a:solidFill>
                  <a:schemeClr val="bg1"/>
                </a:solidFill>
                <a:latin typeface="Times New Roman" panose="02020603050405020304" pitchFamily="18" charset="0"/>
                <a:cs typeface="Times New Roman" panose="02020603050405020304" pitchFamily="18" charset="0"/>
              </a:rPr>
              <a:t>High level of engagement </a:t>
            </a:r>
          </a:p>
          <a:p>
            <a:pPr marL="285750" indent="-285750" algn="l">
              <a:buFont typeface="Arial"/>
              <a:buChar char="•"/>
            </a:pPr>
            <a:r>
              <a:rPr lang="en-US" sz="2400" dirty="0">
                <a:solidFill>
                  <a:schemeClr val="bg1"/>
                </a:solidFill>
                <a:latin typeface="Times New Roman" panose="02020603050405020304" pitchFamily="18" charset="0"/>
                <a:cs typeface="Times New Roman" panose="02020603050405020304" pitchFamily="18" charset="0"/>
              </a:rPr>
              <a:t>Positive difference in confidence</a:t>
            </a:r>
          </a:p>
        </p:txBody>
      </p:sp>
    </p:spTree>
    <p:extLst>
      <p:ext uri="{BB962C8B-B14F-4D97-AF65-F5344CB8AC3E}">
        <p14:creationId xmlns:p14="http://schemas.microsoft.com/office/powerpoint/2010/main" val="20217183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FDB0F91E-E08B-4543-B4C0-6DF9094A01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0812" y="0"/>
            <a:ext cx="2436813" cy="6858001"/>
            <a:chOff x="1320800" y="0"/>
            <a:chExt cx="2436813" cy="6858001"/>
          </a:xfrm>
        </p:grpSpPr>
        <p:sp>
          <p:nvSpPr>
            <p:cNvPr id="12" name="Freeform 6">
              <a:extLst>
                <a:ext uri="{FF2B5EF4-FFF2-40B4-BE49-F238E27FC236}">
                  <a16:creationId xmlns:a16="http://schemas.microsoft.com/office/drawing/2014/main" id="{CAA7E6E8-7988-4714-A434-6B552010B5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US"/>
            </a:p>
          </p:txBody>
        </p:sp>
        <p:sp>
          <p:nvSpPr>
            <p:cNvPr id="13" name="Freeform 7">
              <a:extLst>
                <a:ext uri="{FF2B5EF4-FFF2-40B4-BE49-F238E27FC236}">
                  <a16:creationId xmlns:a16="http://schemas.microsoft.com/office/drawing/2014/main" id="{A2736B6B-CF60-477E-8405-C77A6B60D51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txBody>
            <a:bodyPr/>
            <a:lstStyle/>
            <a:p>
              <a:endParaRPr lang="en-US"/>
            </a:p>
          </p:txBody>
        </p:sp>
        <p:sp>
          <p:nvSpPr>
            <p:cNvPr id="14" name="Freeform 8">
              <a:extLst>
                <a:ext uri="{FF2B5EF4-FFF2-40B4-BE49-F238E27FC236}">
                  <a16:creationId xmlns:a16="http://schemas.microsoft.com/office/drawing/2014/main" id="{96C54F74-7D7A-4327-AC54-03A0C30CA1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txBody>
            <a:bodyPr/>
            <a:lstStyle/>
            <a:p>
              <a:endParaRPr lang="en-US"/>
            </a:p>
          </p:txBody>
        </p:sp>
        <p:sp>
          <p:nvSpPr>
            <p:cNvPr id="15" name="Freeform 9">
              <a:extLst>
                <a:ext uri="{FF2B5EF4-FFF2-40B4-BE49-F238E27FC236}">
                  <a16:creationId xmlns:a16="http://schemas.microsoft.com/office/drawing/2014/main" id="{40790CC2-4075-407E-B51B-01EBAB18A0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US"/>
            </a:p>
          </p:txBody>
        </p:sp>
        <p:sp>
          <p:nvSpPr>
            <p:cNvPr id="16" name="Freeform 10">
              <a:extLst>
                <a:ext uri="{FF2B5EF4-FFF2-40B4-BE49-F238E27FC236}">
                  <a16:creationId xmlns:a16="http://schemas.microsoft.com/office/drawing/2014/main" id="{808D79CE-C1DC-4640-82F8-32DDB31DF4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US"/>
            </a:p>
          </p:txBody>
        </p:sp>
        <p:sp>
          <p:nvSpPr>
            <p:cNvPr id="17" name="Freeform 11">
              <a:extLst>
                <a:ext uri="{FF2B5EF4-FFF2-40B4-BE49-F238E27FC236}">
                  <a16:creationId xmlns:a16="http://schemas.microsoft.com/office/drawing/2014/main" id="{7690EB4B-9665-453E-A536-FA9DA06D1C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txBody>
            <a:bodyPr/>
            <a:lstStyle/>
            <a:p>
              <a:endParaRPr lang="en-US"/>
            </a:p>
          </p:txBody>
        </p:sp>
      </p:grpSp>
      <p:sp useBgFill="1">
        <p:nvSpPr>
          <p:cNvPr id="19" name="Rectangle 18">
            <a:extLst>
              <a:ext uri="{FF2B5EF4-FFF2-40B4-BE49-F238E27FC236}">
                <a16:creationId xmlns:a16="http://schemas.microsoft.com/office/drawing/2014/main" id="{6AD30037-67ED-4367-9BE0-45787510BF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midsection of a person holding a miniature house">
            <a:extLst>
              <a:ext uri="{FF2B5EF4-FFF2-40B4-BE49-F238E27FC236}">
                <a16:creationId xmlns:a16="http://schemas.microsoft.com/office/drawing/2014/main" id="{4C2C4B5F-B2DF-233D-38AB-5E1935544FBC}"/>
              </a:ext>
            </a:extLst>
          </p:cNvPr>
          <p:cNvPicPr>
            <a:picLocks noChangeAspect="1"/>
          </p:cNvPicPr>
          <p:nvPr/>
        </p:nvPicPr>
        <p:blipFill>
          <a:blip r:embed="rId4"/>
          <a:srcRect l="26495" r="24825" b="-1"/>
          <a:stretch/>
        </p:blipFill>
        <p:spPr>
          <a:xfrm>
            <a:off x="6892924" y="10"/>
            <a:ext cx="5299077" cy="6857990"/>
          </a:xfrm>
          <a:custGeom>
            <a:avLst/>
            <a:gdLst/>
            <a:ahLst/>
            <a:cxnLst/>
            <a:rect l="l" t="t" r="r" b="b"/>
            <a:pathLst>
              <a:path w="5299077" h="6858000">
                <a:moveTo>
                  <a:pt x="836871" y="0"/>
                </a:moveTo>
                <a:lnTo>
                  <a:pt x="5299077" y="0"/>
                </a:lnTo>
                <a:lnTo>
                  <a:pt x="5299077" y="6858000"/>
                </a:lnTo>
                <a:lnTo>
                  <a:pt x="1911312" y="6858000"/>
                </a:lnTo>
                <a:lnTo>
                  <a:pt x="0" y="5333999"/>
                </a:lnTo>
                <a:close/>
              </a:path>
            </a:pathLst>
          </a:custGeom>
        </p:spPr>
      </p:pic>
      <p:grpSp>
        <p:nvGrpSpPr>
          <p:cNvPr id="21" name="Group 20">
            <a:extLst>
              <a:ext uri="{FF2B5EF4-FFF2-40B4-BE49-F238E27FC236}">
                <a16:creationId xmlns:a16="http://schemas.microsoft.com/office/drawing/2014/main" id="{50841A4E-5BC1-44B4-83CF-D524E8AEAD6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32760" y="0"/>
            <a:ext cx="2436813" cy="6858001"/>
            <a:chOff x="1320800" y="0"/>
            <a:chExt cx="2436813" cy="6858001"/>
          </a:xfrm>
        </p:grpSpPr>
        <p:sp>
          <p:nvSpPr>
            <p:cNvPr id="22" name="Freeform 6">
              <a:extLst>
                <a:ext uri="{FF2B5EF4-FFF2-40B4-BE49-F238E27FC236}">
                  <a16:creationId xmlns:a16="http://schemas.microsoft.com/office/drawing/2014/main" id="{BF371BCC-8954-44E2-8C4F-29DC188727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US"/>
            </a:p>
          </p:txBody>
        </p:sp>
        <p:sp>
          <p:nvSpPr>
            <p:cNvPr id="23" name="Freeform 7">
              <a:extLst>
                <a:ext uri="{FF2B5EF4-FFF2-40B4-BE49-F238E27FC236}">
                  <a16:creationId xmlns:a16="http://schemas.microsoft.com/office/drawing/2014/main" id="{CD3505BE-B420-41C5-BE34-3E7652D37A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txBody>
            <a:bodyPr/>
            <a:lstStyle/>
            <a:p>
              <a:endParaRPr lang="en-US"/>
            </a:p>
          </p:txBody>
        </p:sp>
        <p:sp>
          <p:nvSpPr>
            <p:cNvPr id="24" name="Freeform 8">
              <a:extLst>
                <a:ext uri="{FF2B5EF4-FFF2-40B4-BE49-F238E27FC236}">
                  <a16:creationId xmlns:a16="http://schemas.microsoft.com/office/drawing/2014/main" id="{4B68A05B-A78B-4D59-8CF9-1900731A21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txBody>
            <a:bodyPr/>
            <a:lstStyle/>
            <a:p>
              <a:endParaRPr lang="en-US"/>
            </a:p>
          </p:txBody>
        </p:sp>
        <p:sp>
          <p:nvSpPr>
            <p:cNvPr id="25" name="Freeform 9">
              <a:extLst>
                <a:ext uri="{FF2B5EF4-FFF2-40B4-BE49-F238E27FC236}">
                  <a16:creationId xmlns:a16="http://schemas.microsoft.com/office/drawing/2014/main" id="{84D57A01-C112-4FF2-B5ED-0B762AAD9C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US"/>
            </a:p>
          </p:txBody>
        </p:sp>
        <p:sp>
          <p:nvSpPr>
            <p:cNvPr id="26" name="Freeform 10">
              <a:extLst>
                <a:ext uri="{FF2B5EF4-FFF2-40B4-BE49-F238E27FC236}">
                  <a16:creationId xmlns:a16="http://schemas.microsoft.com/office/drawing/2014/main" id="{6CCCCDF1-5D4F-4CA1-8400-DFBB96BB01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US"/>
            </a:p>
          </p:txBody>
        </p:sp>
        <p:sp>
          <p:nvSpPr>
            <p:cNvPr id="27" name="Freeform 11">
              <a:extLst>
                <a:ext uri="{FF2B5EF4-FFF2-40B4-BE49-F238E27FC236}">
                  <a16:creationId xmlns:a16="http://schemas.microsoft.com/office/drawing/2014/main" id="{20A090B2-5344-43CD-BC70-A6D44F15E8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txBody>
            <a:bodyPr/>
            <a:lstStyle/>
            <a:p>
              <a:endParaRPr lang="en-US"/>
            </a:p>
          </p:txBody>
        </p:sp>
      </p:grpSp>
      <p:sp>
        <p:nvSpPr>
          <p:cNvPr id="2" name="Title 1">
            <a:extLst>
              <a:ext uri="{FF2B5EF4-FFF2-40B4-BE49-F238E27FC236}">
                <a16:creationId xmlns:a16="http://schemas.microsoft.com/office/drawing/2014/main" id="{FF5C9075-C4D7-B1EC-D834-93BCFC3FC2C2}"/>
              </a:ext>
            </a:extLst>
          </p:cNvPr>
          <p:cNvSpPr>
            <a:spLocks noGrp="1"/>
          </p:cNvSpPr>
          <p:nvPr>
            <p:ph type="title"/>
          </p:nvPr>
        </p:nvSpPr>
        <p:spPr>
          <a:xfrm>
            <a:off x="972080" y="685800"/>
            <a:ext cx="5260680" cy="1752599"/>
          </a:xfrm>
        </p:spPr>
        <p:txBody>
          <a:bodyPr vert="horz" lIns="91440" tIns="45720" rIns="91440" bIns="45720" rtlCol="0" anchor="ctr">
            <a:normAutofit/>
          </a:bodyPr>
          <a:lstStyle/>
          <a:p>
            <a:pPr algn="l"/>
            <a:r>
              <a:rPr lang="en-US" sz="4000" dirty="0">
                <a:latin typeface="Times New Roman" panose="02020603050405020304" pitchFamily="18" charset="0"/>
                <a:cs typeface="Times New Roman" panose="02020603050405020304" pitchFamily="18" charset="0"/>
              </a:rPr>
              <a:t>REFLECTION</a:t>
            </a:r>
          </a:p>
        </p:txBody>
      </p:sp>
      <p:sp>
        <p:nvSpPr>
          <p:cNvPr id="5" name="Text Placeholder 4">
            <a:extLst>
              <a:ext uri="{FF2B5EF4-FFF2-40B4-BE49-F238E27FC236}">
                <a16:creationId xmlns:a16="http://schemas.microsoft.com/office/drawing/2014/main" id="{46DAC01E-A93C-7806-1A8E-A6E96F3FCA0C}"/>
              </a:ext>
            </a:extLst>
          </p:cNvPr>
          <p:cNvSpPr>
            <a:spLocks noGrp="1"/>
          </p:cNvSpPr>
          <p:nvPr>
            <p:ph type="body" sz="half" idx="2"/>
          </p:nvPr>
        </p:nvSpPr>
        <p:spPr>
          <a:xfrm>
            <a:off x="643468" y="2666999"/>
            <a:ext cx="5260680" cy="3124201"/>
          </a:xfrm>
        </p:spPr>
        <p:txBody>
          <a:bodyPr vert="horz" lIns="91440" tIns="45720" rIns="91440" bIns="45720" rtlCol="0" anchor="ctr">
            <a:normAutofit/>
          </a:bodyPr>
          <a:lstStyle/>
          <a:p>
            <a:pPr marL="285750" indent="-285750" algn="l">
              <a:buFont typeface="Arial"/>
              <a:buChar char="•"/>
            </a:pPr>
            <a:r>
              <a:rPr lang="en-US" sz="2000" dirty="0">
                <a:latin typeface="Times New Roman" panose="02020603050405020304" pitchFamily="18" charset="0"/>
                <a:cs typeface="Times New Roman" panose="02020603050405020304" pitchFamily="18" charset="0"/>
              </a:rPr>
              <a:t>The Home Depot reputation</a:t>
            </a:r>
          </a:p>
          <a:p>
            <a:pPr marL="285750" indent="-285750" algn="l">
              <a:buFont typeface="Arial"/>
              <a:buChar char="•"/>
            </a:pPr>
            <a:r>
              <a:rPr lang="en-US" sz="2000" dirty="0">
                <a:latin typeface="Times New Roman" panose="02020603050405020304" pitchFamily="18" charset="0"/>
                <a:cs typeface="Times New Roman" panose="02020603050405020304" pitchFamily="18" charset="0"/>
              </a:rPr>
              <a:t>NCCER Department Supervisor Certification</a:t>
            </a:r>
          </a:p>
          <a:p>
            <a:pPr marL="285750" indent="-285750" algn="l">
              <a:buFont typeface="Arial"/>
              <a:buChar char="•"/>
            </a:pPr>
            <a:r>
              <a:rPr lang="en-US" sz="2000" dirty="0">
                <a:latin typeface="Times New Roman" panose="02020603050405020304" pitchFamily="18" charset="0"/>
                <a:cs typeface="Times New Roman" panose="02020603050405020304" pitchFamily="18" charset="0"/>
              </a:rPr>
              <a:t>Two-year start to completion</a:t>
            </a:r>
          </a:p>
          <a:p>
            <a:pPr marL="285750" indent="-285750" algn="l">
              <a:buFont typeface="Arial"/>
              <a:buChar char="•"/>
            </a:pPr>
            <a:r>
              <a:rPr lang="en-US" sz="2000" dirty="0">
                <a:latin typeface="Times New Roman" panose="02020603050405020304" pitchFamily="18" charset="0"/>
                <a:cs typeface="Times New Roman" panose="02020603050405020304" pitchFamily="18" charset="0"/>
              </a:rPr>
              <a:t>Compensation and benefits</a:t>
            </a:r>
          </a:p>
          <a:p>
            <a:pPr marL="285750" indent="-285750" algn="l">
              <a:buFont typeface="Arial"/>
              <a:buChar char="•"/>
            </a:pPr>
            <a:r>
              <a:rPr lang="en-US" sz="2000" dirty="0">
                <a:latin typeface="Times New Roman" panose="02020603050405020304" pitchFamily="18" charset="0"/>
                <a:cs typeface="Times New Roman" panose="02020603050405020304" pitchFamily="18" charset="0"/>
              </a:rPr>
              <a:t>Positive Results</a:t>
            </a:r>
          </a:p>
          <a:p>
            <a:pPr marL="285750" indent="-285750" algn="l">
              <a:buFont typeface="Arial"/>
              <a:buChar char="•"/>
            </a:pPr>
            <a:r>
              <a:rPr lang="en-US" sz="2000" dirty="0">
                <a:latin typeface="Times New Roman" panose="02020603050405020304" pitchFamily="18" charset="0"/>
                <a:cs typeface="Times New Roman" panose="02020603050405020304" pitchFamily="18" charset="0"/>
              </a:rPr>
              <a:t>Cultural and professional environment</a:t>
            </a:r>
          </a:p>
          <a:p>
            <a:pPr marL="285750" indent="-285750" algn="l">
              <a:buFont typeface="Arial"/>
              <a:buChar char="•"/>
            </a:pPr>
            <a:r>
              <a:rPr lang="en-US" sz="2000" dirty="0">
                <a:latin typeface="Times New Roman" panose="02020603050405020304" pitchFamily="18" charset="0"/>
                <a:cs typeface="Times New Roman" panose="02020603050405020304" pitchFamily="18" charset="0"/>
              </a:rPr>
              <a:t>HR department 100% prepared</a:t>
            </a:r>
          </a:p>
          <a:p>
            <a:pPr marL="285750" indent="-285750" algn="l">
              <a:buFont typeface="Arial"/>
              <a:buChar char="•"/>
            </a:pPr>
            <a:endParaRPr lang="en-US" sz="2000" dirty="0"/>
          </a:p>
        </p:txBody>
      </p:sp>
    </p:spTree>
    <p:extLst>
      <p:ext uri="{BB962C8B-B14F-4D97-AF65-F5344CB8AC3E}">
        <p14:creationId xmlns:p14="http://schemas.microsoft.com/office/powerpoint/2010/main" val="42529664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8C86D2E-9DD8-B13D-3880-9A3FB66DE9AA}"/>
              </a:ext>
            </a:extLst>
          </p:cNvPr>
          <p:cNvSpPr>
            <a:spLocks noGrp="1"/>
          </p:cNvSpPr>
          <p:nvPr>
            <p:ph type="title"/>
          </p:nvPr>
        </p:nvSpPr>
        <p:spPr>
          <a:xfrm>
            <a:off x="1484310" y="0"/>
            <a:ext cx="10018713" cy="1752599"/>
          </a:xfrm>
        </p:spPr>
        <p:txBody>
          <a:bodyPr/>
          <a:lstStyle/>
          <a:p>
            <a:r>
              <a:rPr lang="en-US" dirty="0">
                <a:latin typeface="Times New Roman" panose="02020603050405020304" pitchFamily="18" charset="0"/>
                <a:cs typeface="Times New Roman" panose="02020603050405020304" pitchFamily="18" charset="0"/>
              </a:rPr>
              <a:t>REFERENCES</a:t>
            </a:r>
          </a:p>
        </p:txBody>
      </p:sp>
      <p:sp>
        <p:nvSpPr>
          <p:cNvPr id="6" name="Content Placeholder 5">
            <a:extLst>
              <a:ext uri="{FF2B5EF4-FFF2-40B4-BE49-F238E27FC236}">
                <a16:creationId xmlns:a16="http://schemas.microsoft.com/office/drawing/2014/main" id="{05BFA6DA-F9FC-BB40-06DD-5DBDE22B7E1F}"/>
              </a:ext>
            </a:extLst>
          </p:cNvPr>
          <p:cNvSpPr>
            <a:spLocks noGrp="1"/>
          </p:cNvSpPr>
          <p:nvPr>
            <p:ph idx="1"/>
          </p:nvPr>
        </p:nvSpPr>
        <p:spPr>
          <a:xfrm>
            <a:off x="1484310" y="1034143"/>
            <a:ext cx="10598833" cy="5573486"/>
          </a:xfrm>
        </p:spPr>
        <p:txBody>
          <a:bodyPr>
            <a:normAutofit fontScale="32500" lnSpcReduction="20000"/>
          </a:bodyPr>
          <a:lstStyle/>
          <a:p>
            <a:pPr marL="0" marR="0" indent="-457200">
              <a:lnSpc>
                <a:spcPct val="200000"/>
              </a:lnSpc>
              <a:spcAft>
                <a:spcPts val="800"/>
              </a:spcAft>
              <a:buNone/>
            </a:pPr>
            <a:r>
              <a:rPr lang="en-US" sz="3000" kern="0" dirty="0">
                <a:effectLst/>
                <a:latin typeface="Times New Roman" panose="02020603050405020304" pitchFamily="18" charset="0"/>
                <a:ea typeface="Times New Roman" panose="02020603050405020304" pitchFamily="18" charset="0"/>
              </a:rPr>
              <a:t>Emerson, M. S. (2022, November 18). </a:t>
            </a:r>
            <a:r>
              <a:rPr lang="en-US" sz="3000" i="1" kern="0" dirty="0">
                <a:effectLst/>
                <a:latin typeface="Times New Roman" panose="02020603050405020304" pitchFamily="18" charset="0"/>
                <a:ea typeface="Times New Roman" panose="02020603050405020304" pitchFamily="18" charset="0"/>
              </a:rPr>
              <a:t>7 Reasons Why Change Management Strategies Fail and How to Avoid Them</a:t>
            </a:r>
            <a:r>
              <a:rPr lang="en-US" sz="3000" kern="0" dirty="0">
                <a:effectLst/>
                <a:latin typeface="Times New Roman" panose="02020603050405020304" pitchFamily="18" charset="0"/>
                <a:ea typeface="Times New Roman" panose="02020603050405020304" pitchFamily="18" charset="0"/>
              </a:rPr>
              <a:t>. Harvard Division of Continuing Education. 	https://professional.dce.harvard.edu/blog/7-reasons-why-change-management-strategies-fail-and-how-to-avoid-them/#What-is-Change-Management-and-Why-Do-We-Need-It</a:t>
            </a:r>
            <a:endParaRPr lang="en-US" sz="3000" kern="100" dirty="0">
              <a:effectLst/>
              <a:latin typeface="Times New Roman" panose="02020603050405020304" pitchFamily="18" charset="0"/>
              <a:ea typeface="Aptos" panose="020B0004020202020204" pitchFamily="34" charset="0"/>
            </a:endParaRPr>
          </a:p>
          <a:p>
            <a:pPr marL="0" marR="0" indent="-457200">
              <a:lnSpc>
                <a:spcPct val="200000"/>
              </a:lnSpc>
              <a:spcAft>
                <a:spcPts val="800"/>
              </a:spcAft>
              <a:buNone/>
            </a:pPr>
            <a:r>
              <a:rPr lang="en-US" sz="3000" kern="0" dirty="0">
                <a:effectLst/>
                <a:latin typeface="Times New Roman" panose="02020603050405020304" pitchFamily="18" charset="0"/>
                <a:ea typeface="Times New Roman" panose="02020603050405020304" pitchFamily="18" charset="0"/>
              </a:rPr>
              <a:t>Gee, K. (2018). </a:t>
            </a:r>
            <a:r>
              <a:rPr lang="en-US" sz="3000" i="1" kern="0" dirty="0">
                <a:effectLst/>
                <a:latin typeface="Times New Roman" panose="02020603050405020304" pitchFamily="18" charset="0"/>
                <a:ea typeface="Times New Roman" panose="02020603050405020304" pitchFamily="18" charset="0"/>
              </a:rPr>
              <a:t>Employees Eager to Hire Try a New Policy: “No Experience Necessary”; Inexperienced job applicants face better odds in the labor market as more companies drop 	work-history and degree requirements</a:t>
            </a:r>
            <a:r>
              <a:rPr lang="en-US" sz="3000" kern="0" dirty="0">
                <a:effectLst/>
                <a:latin typeface="Times New Roman" panose="02020603050405020304" pitchFamily="18" charset="0"/>
                <a:ea typeface="Times New Roman" panose="02020603050405020304" pitchFamily="18" charset="0"/>
              </a:rPr>
              <a:t>.</a:t>
            </a:r>
            <a:endParaRPr lang="en-US" sz="3000" kern="100" dirty="0">
              <a:effectLst/>
              <a:latin typeface="Times New Roman" panose="02020603050405020304" pitchFamily="18" charset="0"/>
              <a:ea typeface="Aptos" panose="020B0004020202020204" pitchFamily="34" charset="0"/>
            </a:endParaRPr>
          </a:p>
          <a:p>
            <a:pPr marL="0" marR="0" indent="-457200">
              <a:lnSpc>
                <a:spcPct val="200000"/>
              </a:lnSpc>
              <a:spcAft>
                <a:spcPts val="800"/>
              </a:spcAft>
              <a:buNone/>
            </a:pPr>
            <a:r>
              <a:rPr lang="en-US" sz="3000" kern="0" dirty="0">
                <a:effectLst/>
                <a:latin typeface="Times New Roman" panose="02020603050405020304" pitchFamily="18" charset="0"/>
                <a:ea typeface="Times New Roman" panose="02020603050405020304" pitchFamily="18" charset="0"/>
              </a:rPr>
              <a:t>Miller, K. (2020, March 19). </a:t>
            </a:r>
            <a:r>
              <a:rPr lang="en-US" sz="3000" i="1" kern="0" dirty="0">
                <a:effectLst/>
                <a:latin typeface="Times New Roman" panose="02020603050405020304" pitchFamily="18" charset="0"/>
                <a:ea typeface="Times New Roman" panose="02020603050405020304" pitchFamily="18" charset="0"/>
              </a:rPr>
              <a:t>5 Critical Steps in the Change Management Process</a:t>
            </a:r>
            <a:r>
              <a:rPr lang="en-US" sz="3000" kern="0" dirty="0">
                <a:effectLst/>
                <a:latin typeface="Times New Roman" panose="02020603050405020304" pitchFamily="18" charset="0"/>
                <a:ea typeface="Times New Roman" panose="02020603050405020304" pitchFamily="18" charset="0"/>
              </a:rPr>
              <a:t>. Harvard Business School Online. https://online.hbs.edu/blog/post/change-management-process</a:t>
            </a:r>
            <a:endParaRPr lang="en-US" sz="3000" kern="100" dirty="0">
              <a:effectLst/>
              <a:latin typeface="Times New Roman" panose="02020603050405020304" pitchFamily="18" charset="0"/>
              <a:ea typeface="Aptos" panose="020B0004020202020204" pitchFamily="34" charset="0"/>
            </a:endParaRPr>
          </a:p>
          <a:p>
            <a:pPr marL="0" marR="0" indent="-457200">
              <a:lnSpc>
                <a:spcPct val="200000"/>
              </a:lnSpc>
              <a:spcAft>
                <a:spcPts val="800"/>
              </a:spcAft>
              <a:buNone/>
            </a:pPr>
            <a:r>
              <a:rPr lang="en-US" sz="3000" kern="0" dirty="0">
                <a:effectLst/>
                <a:latin typeface="Times New Roman" panose="02020603050405020304" pitchFamily="18" charset="0"/>
                <a:ea typeface="Times New Roman" panose="02020603050405020304" pitchFamily="18" charset="0"/>
              </a:rPr>
              <a:t>NCCER. (2025). </a:t>
            </a:r>
            <a:r>
              <a:rPr lang="en-US" sz="3000" i="1" kern="0" dirty="0">
                <a:effectLst/>
                <a:latin typeface="Times New Roman" panose="02020603050405020304" pitchFamily="18" charset="0"/>
                <a:ea typeface="Times New Roman" panose="02020603050405020304" pitchFamily="18" charset="0"/>
              </a:rPr>
              <a:t>The Learning &amp; Development Leader for the Construction Industry</a:t>
            </a:r>
            <a:r>
              <a:rPr lang="en-US" sz="3000" kern="0" dirty="0">
                <a:effectLst/>
                <a:latin typeface="Times New Roman" panose="02020603050405020304" pitchFamily="18" charset="0"/>
                <a:ea typeface="Times New Roman" panose="02020603050405020304" pitchFamily="18" charset="0"/>
              </a:rPr>
              <a:t>. Https://Www.nccer.org/Credentials-Certifications/.</a:t>
            </a:r>
            <a:endParaRPr lang="en-US" sz="3000" kern="100" dirty="0">
              <a:effectLst/>
              <a:latin typeface="Times New Roman" panose="02020603050405020304" pitchFamily="18" charset="0"/>
              <a:ea typeface="Aptos" panose="020B0004020202020204" pitchFamily="34" charset="0"/>
            </a:endParaRPr>
          </a:p>
          <a:p>
            <a:pPr marL="0" marR="0" indent="-457200">
              <a:lnSpc>
                <a:spcPct val="200000"/>
              </a:lnSpc>
              <a:spcAft>
                <a:spcPts val="800"/>
              </a:spcAft>
              <a:buNone/>
            </a:pPr>
            <a:r>
              <a:rPr lang="en-US" sz="3000" kern="0" dirty="0">
                <a:effectLst/>
                <a:latin typeface="Times New Roman" panose="02020603050405020304" pitchFamily="18" charset="0"/>
                <a:ea typeface="Times New Roman" panose="02020603050405020304" pitchFamily="18" charset="0"/>
              </a:rPr>
              <a:t>Nieto-Rodriguez, A. (2023, May 17). </a:t>
            </a:r>
            <a:r>
              <a:rPr lang="en-US" sz="3000" i="1" kern="0" dirty="0">
                <a:effectLst/>
                <a:latin typeface="Times New Roman" panose="02020603050405020304" pitchFamily="18" charset="0"/>
                <a:ea typeface="Times New Roman" panose="02020603050405020304" pitchFamily="18" charset="0"/>
              </a:rPr>
              <a:t>Organize Your Change Initiative Around Purpose and Benefits</a:t>
            </a:r>
            <a:r>
              <a:rPr lang="en-US" sz="3000" kern="0" dirty="0">
                <a:effectLst/>
                <a:latin typeface="Times New Roman" panose="02020603050405020304" pitchFamily="18" charset="0"/>
                <a:ea typeface="Times New Roman" panose="02020603050405020304" pitchFamily="18" charset="0"/>
              </a:rPr>
              <a:t>. </a:t>
            </a:r>
            <a:r>
              <a:rPr lang="en-US" sz="3000" kern="0" dirty="0">
                <a:effectLst/>
                <a:latin typeface="Times New Roman" panose="02020603050405020304" pitchFamily="18" charset="0"/>
                <a:ea typeface="Times New Roman" panose="02020603050405020304" pitchFamily="18" charset="0"/>
                <a:hlinkClick r:id="rId2">
                  <a:extLst>
                    <a:ext uri="{A12FA001-AC4F-418D-AE19-62706E023703}">
                      <ahyp:hlinkClr xmlns:ahyp="http://schemas.microsoft.com/office/drawing/2018/hyperlinkcolor" val="tx"/>
                    </a:ext>
                  </a:extLst>
                </a:hlinkClick>
              </a:rPr>
              <a:t>https://hbr.org/2023/05/organize-your-change-initiative-around-purpose-and-</a:t>
            </a:r>
            <a:r>
              <a:rPr lang="en-US" sz="3000" kern="0" dirty="0">
                <a:effectLst/>
                <a:latin typeface="Times New Roman" panose="02020603050405020304" pitchFamily="18" charset="0"/>
                <a:ea typeface="Times New Roman" panose="02020603050405020304" pitchFamily="18" charset="0"/>
              </a:rPr>
              <a:t>	benefits</a:t>
            </a:r>
            <a:endParaRPr lang="en-US" sz="3000" kern="100" dirty="0">
              <a:effectLst/>
              <a:latin typeface="Times New Roman" panose="02020603050405020304" pitchFamily="18" charset="0"/>
              <a:ea typeface="Aptos" panose="020B0004020202020204" pitchFamily="34" charset="0"/>
            </a:endParaRPr>
          </a:p>
          <a:p>
            <a:pPr marL="0" marR="0" indent="-457200">
              <a:lnSpc>
                <a:spcPct val="200000"/>
              </a:lnSpc>
              <a:spcAft>
                <a:spcPts val="800"/>
              </a:spcAft>
              <a:buNone/>
            </a:pPr>
            <a:r>
              <a:rPr lang="en-US" sz="3000" kern="0" dirty="0">
                <a:effectLst/>
                <a:latin typeface="Times New Roman" panose="02020603050405020304" pitchFamily="18" charset="0"/>
                <a:ea typeface="Times New Roman" panose="02020603050405020304" pitchFamily="18" charset="0"/>
              </a:rPr>
              <a:t>Tannenbaum, S. I., &amp; Alliger, G. M. (1998). Internal certification programs: Enhancing individual and company success. </a:t>
            </a:r>
            <a:r>
              <a:rPr lang="en-US" sz="3000" i="1" kern="0" dirty="0">
                <a:effectLst/>
                <a:latin typeface="Times New Roman" panose="02020603050405020304" pitchFamily="18" charset="0"/>
                <a:ea typeface="Times New Roman" panose="02020603050405020304" pitchFamily="18" charset="0"/>
              </a:rPr>
              <a:t>Employment Relations Today</a:t>
            </a:r>
            <a:r>
              <a:rPr lang="en-US" sz="3000" kern="0" dirty="0">
                <a:effectLst/>
                <a:latin typeface="Times New Roman" panose="02020603050405020304" pitchFamily="18" charset="0"/>
                <a:ea typeface="Times New Roman" panose="02020603050405020304" pitchFamily="18" charset="0"/>
              </a:rPr>
              <a:t>, </a:t>
            </a:r>
            <a:r>
              <a:rPr lang="en-US" sz="3000" i="1" kern="0" dirty="0">
                <a:effectLst/>
                <a:latin typeface="Times New Roman" panose="02020603050405020304" pitchFamily="18" charset="0"/>
                <a:ea typeface="Times New Roman" panose="02020603050405020304" pitchFamily="18" charset="0"/>
              </a:rPr>
              <a:t>25</a:t>
            </a:r>
            <a:r>
              <a:rPr lang="en-US" sz="3000" kern="0" dirty="0">
                <a:effectLst/>
                <a:latin typeface="Times New Roman" panose="02020603050405020304" pitchFamily="18" charset="0"/>
                <a:ea typeface="Times New Roman" panose="02020603050405020304" pitchFamily="18" charset="0"/>
              </a:rPr>
              <a:t>(2), 29–49. 	https://doi.org/10.1002/ert.3910250204</a:t>
            </a:r>
            <a:endParaRPr lang="en-US" sz="3000" kern="100" dirty="0">
              <a:effectLst/>
              <a:latin typeface="Times New Roman" panose="02020603050405020304" pitchFamily="18" charset="0"/>
              <a:ea typeface="Aptos" panose="020B0004020202020204" pitchFamily="34" charset="0"/>
            </a:endParaRPr>
          </a:p>
          <a:p>
            <a:pPr marL="0" marR="0" indent="-457200">
              <a:lnSpc>
                <a:spcPct val="200000"/>
              </a:lnSpc>
              <a:spcAft>
                <a:spcPts val="800"/>
              </a:spcAft>
              <a:buNone/>
            </a:pPr>
            <a:r>
              <a:rPr lang="en-US" sz="3000" kern="0" dirty="0">
                <a:effectLst/>
                <a:latin typeface="Times New Roman" panose="02020603050405020304" pitchFamily="18" charset="0"/>
                <a:ea typeface="Times New Roman" panose="02020603050405020304" pitchFamily="18" charset="0"/>
              </a:rPr>
              <a:t>The Home Depot. (2025). </a:t>
            </a:r>
            <a:r>
              <a:rPr lang="en-US" sz="3000" i="1" kern="0" dirty="0">
                <a:effectLst/>
                <a:latin typeface="Times New Roman" panose="02020603050405020304" pitchFamily="18" charset="0"/>
                <a:ea typeface="Times New Roman" panose="02020603050405020304" pitchFamily="18" charset="0"/>
              </a:rPr>
              <a:t>Now Hiring for Hourly Jobs</a:t>
            </a:r>
            <a:r>
              <a:rPr lang="en-US" sz="3000" kern="0" dirty="0">
                <a:effectLst/>
                <a:latin typeface="Times New Roman" panose="02020603050405020304" pitchFamily="18" charset="0"/>
                <a:ea typeface="Times New Roman" panose="02020603050405020304" pitchFamily="18" charset="0"/>
              </a:rPr>
              <a:t>. The Home Depot. https://careers.homedepot.com/</a:t>
            </a:r>
            <a:endParaRPr lang="en-US" sz="3000" kern="100" dirty="0">
              <a:effectLst/>
              <a:latin typeface="Times New Roman" panose="02020603050405020304" pitchFamily="18" charset="0"/>
              <a:ea typeface="Aptos" panose="020B0004020202020204" pitchFamily="34" charset="0"/>
            </a:endParaRPr>
          </a:p>
          <a:p>
            <a:pPr marL="0" marR="0" indent="0">
              <a:lnSpc>
                <a:spcPct val="200000"/>
              </a:lnSpc>
              <a:spcAft>
                <a:spcPts val="800"/>
              </a:spcAft>
              <a:buNone/>
            </a:pPr>
            <a:r>
              <a:rPr lang="en-US" sz="3000" kern="0" dirty="0">
                <a:effectLst/>
                <a:latin typeface="Times New Roman" panose="02020603050405020304" pitchFamily="18" charset="0"/>
                <a:ea typeface="Times New Roman" panose="02020603050405020304" pitchFamily="18" charset="0"/>
              </a:rPr>
              <a:t>Walgreens. (n.d.). </a:t>
            </a:r>
            <a:r>
              <a:rPr lang="en-US" sz="3000" i="1" kern="0" dirty="0">
                <a:effectLst/>
                <a:latin typeface="Times New Roman" panose="02020603050405020304" pitchFamily="18" charset="0"/>
                <a:ea typeface="Times New Roman" panose="02020603050405020304" pitchFamily="18" charset="0"/>
              </a:rPr>
              <a:t>Career Development</a:t>
            </a:r>
            <a:r>
              <a:rPr lang="en-US" sz="3000" kern="0" dirty="0">
                <a:effectLst/>
                <a:latin typeface="Times New Roman" panose="02020603050405020304" pitchFamily="18" charset="0"/>
                <a:ea typeface="Times New Roman" panose="02020603050405020304" pitchFamily="18" charset="0"/>
              </a:rPr>
              <a:t>. Walgreens. Retrieved 2025, from https://jobs.walgreens.com/en/career-development</a:t>
            </a:r>
            <a:endParaRPr lang="en-US" sz="3000" kern="100" dirty="0">
              <a:effectLst/>
              <a:latin typeface="Times New Roman" panose="02020603050405020304" pitchFamily="18" charset="0"/>
              <a:ea typeface="Aptos" panose="020B0004020202020204" pitchFamily="34" charset="0"/>
            </a:endParaRPr>
          </a:p>
          <a:p>
            <a:pPr marL="0" indent="0">
              <a:buNone/>
            </a:pPr>
            <a:endParaRPr lang="en-US" dirty="0"/>
          </a:p>
        </p:txBody>
      </p:sp>
    </p:spTree>
    <p:extLst>
      <p:ext uri="{BB962C8B-B14F-4D97-AF65-F5344CB8AC3E}">
        <p14:creationId xmlns:p14="http://schemas.microsoft.com/office/powerpoint/2010/main" val="1042145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ED86BD-B547-ED95-77E5-03D1B270C833}"/>
              </a:ext>
            </a:extLst>
          </p:cNvPr>
          <p:cNvSpPr>
            <a:spLocks noGrp="1"/>
          </p:cNvSpPr>
          <p:nvPr>
            <p:ph type="title"/>
          </p:nvPr>
        </p:nvSpPr>
        <p:spPr>
          <a:xfrm>
            <a:off x="1370010" y="0"/>
            <a:ext cx="10018713" cy="1752599"/>
          </a:xfrm>
        </p:spPr>
        <p:txBody>
          <a:bodyPr/>
          <a:lstStyle/>
          <a:p>
            <a:r>
              <a:rPr lang="en-US" dirty="0">
                <a:latin typeface="Times New Roman" panose="02020603050405020304" pitchFamily="18" charset="0"/>
                <a:cs typeface="Times New Roman" panose="02020603050405020304" pitchFamily="18" charset="0"/>
              </a:rPr>
              <a:t>APPENDIX</a:t>
            </a:r>
          </a:p>
        </p:txBody>
      </p:sp>
      <p:sp>
        <p:nvSpPr>
          <p:cNvPr id="4" name="Content Placeholder 3">
            <a:extLst>
              <a:ext uri="{FF2B5EF4-FFF2-40B4-BE49-F238E27FC236}">
                <a16:creationId xmlns:a16="http://schemas.microsoft.com/office/drawing/2014/main" id="{E830F73E-6D00-58A6-9B69-D4C420DDA10C}"/>
              </a:ext>
            </a:extLst>
          </p:cNvPr>
          <p:cNvSpPr>
            <a:spLocks noGrp="1"/>
          </p:cNvSpPr>
          <p:nvPr>
            <p:ph sz="half" idx="1"/>
          </p:nvPr>
        </p:nvSpPr>
        <p:spPr>
          <a:xfrm>
            <a:off x="1484312" y="1325880"/>
            <a:ext cx="4895055" cy="4465321"/>
          </a:xfrm>
        </p:spPr>
        <p:txBody>
          <a:bodyPr>
            <a:normAutofit fontScale="70000" lnSpcReduction="20000"/>
          </a:bodyPr>
          <a:lstStyle/>
          <a:p>
            <a:pPr marL="0" marR="0">
              <a:lnSpc>
                <a:spcPct val="107000"/>
              </a:lnSpc>
              <a:spcAft>
                <a:spcPts val="800"/>
              </a:spcAft>
              <a:buNone/>
            </a:pPr>
            <a:r>
              <a:rPr lang="en-US" sz="2600" kern="100" dirty="0">
                <a:effectLst/>
                <a:latin typeface="Times New Roman" panose="02020603050405020304" pitchFamily="18" charset="0"/>
                <a:ea typeface="Aptos" panose="020B0004020202020204" pitchFamily="34" charset="0"/>
              </a:rPr>
              <a:t>Department Supervisor Survey</a:t>
            </a:r>
          </a:p>
          <a:p>
            <a:pPr marL="0" marR="0" algn="ctr">
              <a:lnSpc>
                <a:spcPct val="107000"/>
              </a:lnSpc>
              <a:spcAft>
                <a:spcPts val="800"/>
              </a:spcAft>
              <a:buNone/>
            </a:pPr>
            <a:r>
              <a:rPr lang="en-US" sz="1800" kern="100" dirty="0">
                <a:effectLst/>
                <a:latin typeface="Times New Roman" panose="02020603050405020304" pitchFamily="18" charset="0"/>
                <a:ea typeface="Aptos" panose="020B0004020202020204" pitchFamily="34" charset="0"/>
              </a:rPr>
              <a:t> </a:t>
            </a:r>
          </a:p>
          <a:p>
            <a:pPr marL="0" marR="0">
              <a:lnSpc>
                <a:spcPct val="107000"/>
              </a:lnSpc>
              <a:spcAft>
                <a:spcPts val="800"/>
              </a:spcAft>
              <a:buNone/>
            </a:pPr>
            <a:r>
              <a:rPr lang="en-US" sz="2000" kern="100" dirty="0">
                <a:effectLst/>
                <a:latin typeface="Times New Roman" panose="02020603050405020304" pitchFamily="18" charset="0"/>
                <a:ea typeface="Aptos" panose="020B0004020202020204" pitchFamily="34" charset="0"/>
                <a:cs typeface="Times New Roman" panose="02020603050405020304" pitchFamily="18" charset="0"/>
              </a:rPr>
              <a:t>Basic Understanding of the Certification</a:t>
            </a:r>
          </a:p>
          <a:p>
            <a:pPr marL="342900" marR="0" lvl="0" indent="-342900">
              <a:lnSpc>
                <a:spcPct val="107000"/>
              </a:lnSpc>
              <a:buFont typeface="+mj-lt"/>
              <a:buAutoNum type="arabicPeriod"/>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Do you understand the reason behind the new certification requirement for your position?</a:t>
            </a:r>
          </a:p>
          <a:p>
            <a:pPr marL="342900" marR="0" lvl="0" indent="-342900">
              <a:lnSpc>
                <a:spcPct val="107000"/>
              </a:lnSpc>
              <a:buFont typeface="+mj-lt"/>
              <a:buAutoNum type="arabicPeriod"/>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What is the timeline for the certification to be completed?</a:t>
            </a:r>
          </a:p>
          <a:p>
            <a:pPr marL="342900" marR="0" lvl="0" indent="-342900">
              <a:lnSpc>
                <a:spcPct val="107000"/>
              </a:lnSpc>
              <a:buFont typeface="+mj-lt"/>
              <a:buAutoNum type="arabicPeriod"/>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What are the benefits that you will receive from the certification?</a:t>
            </a:r>
          </a:p>
          <a:p>
            <a:pPr marL="342900" marR="0" lvl="0" indent="-342900">
              <a:lnSpc>
                <a:spcPct val="107000"/>
              </a:lnSpc>
              <a:spcAft>
                <a:spcPts val="800"/>
              </a:spcAft>
              <a:buFont typeface="+mj-lt"/>
              <a:buAutoNum type="arabicPeriod"/>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Will this certification aid you in your future? How?</a:t>
            </a:r>
          </a:p>
          <a:p>
            <a:pPr marL="0" marR="0">
              <a:lnSpc>
                <a:spcPct val="107000"/>
              </a:lnSpc>
              <a:spcAft>
                <a:spcPts val="800"/>
              </a:spcAft>
              <a:buNone/>
            </a:pPr>
            <a:r>
              <a:rPr lang="en-US" sz="2000" kern="100" dirty="0">
                <a:effectLst/>
                <a:latin typeface="Times New Roman" panose="02020603050405020304" pitchFamily="18" charset="0"/>
                <a:ea typeface="Aptos" panose="020B0004020202020204" pitchFamily="34" charset="0"/>
                <a:cs typeface="Times New Roman" panose="02020603050405020304" pitchFamily="18" charset="0"/>
              </a:rPr>
              <a:t>Communication </a:t>
            </a:r>
          </a:p>
          <a:p>
            <a:pPr marL="342900" marR="0" lvl="0" indent="-342900">
              <a:lnSpc>
                <a:spcPct val="107000"/>
              </a:lnSpc>
              <a:buFont typeface="+mj-lt"/>
              <a:buAutoNum type="arabicPeriod"/>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Did your supervisor give you every opportunity to ask questions about the certification?</a:t>
            </a:r>
          </a:p>
          <a:p>
            <a:pPr marL="342900" marR="0" lvl="0" indent="-342900">
              <a:lnSpc>
                <a:spcPct val="107000"/>
              </a:lnSpc>
              <a:buFont typeface="+mj-lt"/>
              <a:buAutoNum type="arabicPeriod"/>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Are your leaders effectively communicating all information regarding the certification?</a:t>
            </a:r>
          </a:p>
          <a:p>
            <a:pPr marL="342900" marR="0" lvl="0" indent="-342900">
              <a:lnSpc>
                <a:spcPct val="107000"/>
              </a:lnSpc>
              <a:buFont typeface="+mj-lt"/>
              <a:buAutoNum type="arabicPeriod"/>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Do you currently have a login for the NCCER certification website?</a:t>
            </a:r>
          </a:p>
          <a:p>
            <a:pPr marL="342900" marR="0" lvl="0" indent="-342900">
              <a:lnSpc>
                <a:spcPct val="107000"/>
              </a:lnSpc>
              <a:spcAft>
                <a:spcPts val="800"/>
              </a:spcAft>
              <a:buFont typeface="+mj-lt"/>
              <a:buAutoNum type="arabicPeriod"/>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Do you have any questions about this certification?</a:t>
            </a:r>
          </a:p>
          <a:p>
            <a:pPr marL="0" indent="0">
              <a:buNone/>
            </a:pPr>
            <a:endParaRPr lang="en-US" dirty="0"/>
          </a:p>
        </p:txBody>
      </p:sp>
      <p:sp>
        <p:nvSpPr>
          <p:cNvPr id="5" name="Content Placeholder 4">
            <a:extLst>
              <a:ext uri="{FF2B5EF4-FFF2-40B4-BE49-F238E27FC236}">
                <a16:creationId xmlns:a16="http://schemas.microsoft.com/office/drawing/2014/main" id="{E22EA4AB-CAAA-5689-6C33-6D6BA9A158E9}"/>
              </a:ext>
            </a:extLst>
          </p:cNvPr>
          <p:cNvSpPr>
            <a:spLocks noGrp="1"/>
          </p:cNvSpPr>
          <p:nvPr>
            <p:ph sz="half" idx="2"/>
          </p:nvPr>
        </p:nvSpPr>
        <p:spPr>
          <a:xfrm>
            <a:off x="6607969" y="1676399"/>
            <a:ext cx="4895056" cy="4038601"/>
          </a:xfrm>
        </p:spPr>
        <p:txBody>
          <a:bodyPr>
            <a:normAutofit fontScale="70000" lnSpcReduction="20000"/>
          </a:bodyPr>
          <a:lstStyle/>
          <a:p>
            <a:pPr marL="0" marR="0">
              <a:lnSpc>
                <a:spcPct val="107000"/>
              </a:lnSpc>
              <a:spcAft>
                <a:spcPts val="800"/>
              </a:spcAft>
              <a:buNone/>
            </a:pPr>
            <a:r>
              <a:rPr lang="en-US" sz="2000" kern="100" dirty="0">
                <a:effectLst/>
                <a:latin typeface="Times New Roman" panose="02020603050405020304" pitchFamily="18" charset="0"/>
                <a:ea typeface="Aptos" panose="020B0004020202020204" pitchFamily="34" charset="0"/>
              </a:rPr>
              <a:t>Satisfaction</a:t>
            </a:r>
          </a:p>
          <a:p>
            <a:pPr marL="342900" marR="0" lvl="0" indent="-342900">
              <a:lnSpc>
                <a:spcPct val="107000"/>
              </a:lnSpc>
              <a:buFont typeface="+mj-lt"/>
              <a:buAutoNum type="arabicPeriod"/>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Are you satisfied with the certification plan?</a:t>
            </a:r>
          </a:p>
          <a:p>
            <a:pPr marL="342900" marR="0" lvl="0" indent="-342900">
              <a:lnSpc>
                <a:spcPct val="107000"/>
              </a:lnSpc>
              <a:buFont typeface="+mj-lt"/>
              <a:buAutoNum type="arabicPeriod"/>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Are you satisfied with the compensation and resume benefits?</a:t>
            </a:r>
          </a:p>
          <a:p>
            <a:pPr marL="342900" marR="0" lvl="0" indent="-342900">
              <a:lnSpc>
                <a:spcPct val="107000"/>
              </a:lnSpc>
              <a:spcAft>
                <a:spcPts val="800"/>
              </a:spcAft>
              <a:buFont typeface="+mj-lt"/>
              <a:buAutoNum type="arabicPeriod"/>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How do you feel this will improve your success in the future?</a:t>
            </a:r>
          </a:p>
          <a:p>
            <a:pPr marL="0" marR="0">
              <a:lnSpc>
                <a:spcPct val="107000"/>
              </a:lnSpc>
              <a:spcAft>
                <a:spcPts val="800"/>
              </a:spcAft>
              <a:buNone/>
            </a:pPr>
            <a:r>
              <a:rPr lang="en-US" sz="2000" kern="100" dirty="0">
                <a:effectLst/>
                <a:latin typeface="Times New Roman" panose="02020603050405020304" pitchFamily="18" charset="0"/>
                <a:ea typeface="Aptos" panose="020B0004020202020204" pitchFamily="34" charset="0"/>
                <a:cs typeface="Times New Roman" panose="02020603050405020304" pitchFamily="18" charset="0"/>
              </a:rPr>
              <a:t>Support</a:t>
            </a:r>
          </a:p>
          <a:p>
            <a:pPr marL="342900" marR="0" lvl="0" indent="-342900">
              <a:lnSpc>
                <a:spcPct val="107000"/>
              </a:lnSpc>
              <a:buFont typeface="+mj-lt"/>
              <a:buAutoNum type="arabicPeriod"/>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Is the organization supporting you through this change?</a:t>
            </a:r>
          </a:p>
          <a:p>
            <a:pPr marL="342900" marR="0" lvl="0" indent="-342900">
              <a:lnSpc>
                <a:spcPct val="107000"/>
              </a:lnSpc>
              <a:spcAft>
                <a:spcPts val="800"/>
              </a:spcAft>
              <a:buFont typeface="+mj-lt"/>
              <a:buAutoNum type="arabicPeriod"/>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What support do you feel would be helpful to complete this certification?</a:t>
            </a:r>
          </a:p>
          <a:p>
            <a:pPr marL="0" marR="0">
              <a:lnSpc>
                <a:spcPct val="107000"/>
              </a:lnSpc>
              <a:spcAft>
                <a:spcPts val="800"/>
              </a:spcAft>
              <a:buNone/>
            </a:pPr>
            <a:r>
              <a:rPr lang="en-US" sz="2000" kern="100" dirty="0">
                <a:effectLst/>
                <a:latin typeface="Times New Roman" panose="02020603050405020304" pitchFamily="18" charset="0"/>
                <a:ea typeface="Aptos" panose="020B0004020202020204" pitchFamily="34" charset="0"/>
                <a:cs typeface="Times New Roman" panose="02020603050405020304" pitchFamily="18" charset="0"/>
              </a:rPr>
              <a:t>Improvements </a:t>
            </a:r>
          </a:p>
          <a:p>
            <a:pPr marL="342900" marR="0" lvl="0" indent="-342900">
              <a:lnSpc>
                <a:spcPct val="107000"/>
              </a:lnSpc>
              <a:buFont typeface="+mj-lt"/>
              <a:buAutoNum type="arabicPeriod"/>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What month towards the certification deadline are you currently in at this time? </a:t>
            </a:r>
          </a:p>
          <a:p>
            <a:pPr marL="342900" marR="0" lvl="0" indent="-342900">
              <a:lnSpc>
                <a:spcPct val="107000"/>
              </a:lnSpc>
              <a:buFont typeface="+mj-lt"/>
              <a:buAutoNum type="arabicPeriod"/>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What improvements could be made at this time?</a:t>
            </a:r>
          </a:p>
          <a:p>
            <a:pPr marL="342900" marR="0" lvl="0" indent="-342900">
              <a:lnSpc>
                <a:spcPct val="107000"/>
              </a:lnSpc>
              <a:spcAft>
                <a:spcPts val="800"/>
              </a:spcAft>
              <a:buFont typeface="+mj-lt"/>
              <a:buAutoNum type="arabicPeriod"/>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What suggestions do you have?</a:t>
            </a:r>
          </a:p>
        </p:txBody>
      </p:sp>
    </p:spTree>
    <p:extLst>
      <p:ext uri="{BB962C8B-B14F-4D97-AF65-F5344CB8AC3E}">
        <p14:creationId xmlns:p14="http://schemas.microsoft.com/office/powerpoint/2010/main" val="428246331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
  <a:themeElements>
    <a:clrScheme name="Parallax">
      <a:dk1>
        <a:sysClr val="windowText" lastClr="000000"/>
      </a:dk1>
      <a:lt1>
        <a:sysClr val="window" lastClr="FFFFFF"/>
      </a:lt1>
      <a:dk2>
        <a:srgbClr val="212121"/>
      </a:dk2>
      <a:lt2>
        <a:srgbClr val="CDD0D1"/>
      </a:lt2>
      <a:accent1>
        <a:srgbClr val="EB8F22"/>
      </a:accent1>
      <a:accent2>
        <a:srgbClr val="CD4223"/>
      </a:accent2>
      <a:accent3>
        <a:srgbClr val="A89374"/>
      </a:accent3>
      <a:accent4>
        <a:srgbClr val="83AA67"/>
      </a:accent4>
      <a:accent5>
        <a:srgbClr val="4FA9C1"/>
      </a:accent5>
      <a:accent6>
        <a:srgbClr val="9390AF"/>
      </a:accent6>
      <a:hlink>
        <a:srgbClr val="EC7220"/>
      </a:hlink>
      <a:folHlink>
        <a:srgbClr val="F09355"/>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EBEC8F79-A447-43FC-8E81-85E8468AF3F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Parallax</Template>
  <TotalTime>258</TotalTime>
  <Words>2085</Words>
  <Application>Microsoft Office PowerPoint</Application>
  <PresentationFormat>Widescreen</PresentationFormat>
  <Paragraphs>129</Paragraphs>
  <Slides>14</Slides>
  <Notes>11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Aptos</vt:lpstr>
      <vt:lpstr>Arial</vt:lpstr>
      <vt:lpstr>Corbel</vt:lpstr>
      <vt:lpstr>Times New Roman</vt:lpstr>
      <vt:lpstr>Parallax</vt:lpstr>
      <vt:lpstr>Departmental Certification Requirement:  The Home Depot Strategic HR Change Management Initiative </vt:lpstr>
      <vt:lpstr>AGENDA</vt:lpstr>
      <vt:lpstr>INTRODUCTION</vt:lpstr>
      <vt:lpstr>JUSTIFICATION FOR CHANGE</vt:lpstr>
      <vt:lpstr>JUSTIFICATION FOR CHANGE</vt:lpstr>
      <vt:lpstr>IMPLEMENTATION</vt:lpstr>
      <vt:lpstr>IMPLEMENTATION</vt:lpstr>
      <vt:lpstr>FINAL RECOMMENDATIONS</vt:lpstr>
      <vt:lpstr>FINAL RECOMMENDATIONS</vt:lpstr>
      <vt:lpstr>ASSESSMENT</vt:lpstr>
      <vt:lpstr>ASSESSMENT</vt:lpstr>
      <vt:lpstr>REFLECTION</vt:lpstr>
      <vt:lpstr>REFERENCES</vt:lpstr>
      <vt:lpstr>APPENDIX</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Luke Hakanson</dc:creator>
  <cp:lastModifiedBy>Luke Hakanson</cp:lastModifiedBy>
  <cp:revision>18</cp:revision>
  <dcterms:created xsi:type="dcterms:W3CDTF">2025-04-24T11:05:56Z</dcterms:created>
  <dcterms:modified xsi:type="dcterms:W3CDTF">2025-10-04T14:20:28Z</dcterms:modified>
</cp:coreProperties>
</file>